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98" r:id="rId4"/>
    <p:sldId id="285" r:id="rId5"/>
    <p:sldId id="286" r:id="rId6"/>
    <p:sldId id="311" r:id="rId7"/>
    <p:sldId id="312" r:id="rId8"/>
    <p:sldId id="288" r:id="rId9"/>
    <p:sldId id="299" r:id="rId10"/>
    <p:sldId id="307" r:id="rId11"/>
    <p:sldId id="30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313" r:id="rId20"/>
    <p:sldId id="314" r:id="rId21"/>
  </p:sldIdLst>
  <p:sldSz cx="9906000" cy="6858000" type="A4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orient="horz" pos="273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96">
          <p15:clr>
            <a:srgbClr val="A4A3A4"/>
          </p15:clr>
        </p15:guide>
        <p15:guide id="5" orient="horz" pos="3755">
          <p15:clr>
            <a:srgbClr val="A4A3A4"/>
          </p15:clr>
        </p15:guide>
        <p15:guide id="6" orient="horz" pos="558">
          <p15:clr>
            <a:srgbClr val="A4A3A4"/>
          </p15:clr>
        </p15:guide>
        <p15:guide id="7" pos="2621" userDrawn="1">
          <p15:clr>
            <a:srgbClr val="A4A3A4"/>
          </p15:clr>
        </p15:guide>
        <p15:guide id="8" pos="4435" userDrawn="1">
          <p15:clr>
            <a:srgbClr val="A4A3A4"/>
          </p15:clr>
        </p15:guide>
        <p15:guide id="9" pos="144">
          <p15:clr>
            <a:srgbClr val="A4A3A4"/>
          </p15:clr>
        </p15:guide>
        <p15:guide id="10" pos="1941" userDrawn="1">
          <p15:clr>
            <a:srgbClr val="A4A3A4"/>
          </p15:clr>
        </p15:guide>
        <p15:guide id="11" pos="3982" userDrawn="1">
          <p15:clr>
            <a:srgbClr val="A4A3A4"/>
          </p15:clr>
        </p15:guide>
        <p15:guide id="12" pos="5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7553" autoAdjust="0"/>
  </p:normalViewPr>
  <p:slideViewPr>
    <p:cSldViewPr>
      <p:cViewPr varScale="1">
        <p:scale>
          <a:sx n="104" d="100"/>
          <a:sy n="104" d="100"/>
        </p:scale>
        <p:origin x="762" y="-96"/>
      </p:cViewPr>
      <p:guideLst>
        <p:guide orient="horz" pos="3984"/>
        <p:guide orient="horz" pos="273"/>
        <p:guide orient="horz" pos="4156"/>
        <p:guide orient="horz" pos="96"/>
        <p:guide orient="horz" pos="3755"/>
        <p:guide orient="horz" pos="558"/>
        <p:guide pos="2621"/>
        <p:guide pos="4435"/>
        <p:guide pos="144"/>
        <p:guide pos="1941"/>
        <p:guide pos="3982"/>
        <p:guide pos="52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6" d="100"/>
          <a:sy n="116" d="100"/>
        </p:scale>
        <p:origin x="-1122" y="-102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6" y="0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7791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6" y="6457791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6" y="0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1025" y="509588"/>
            <a:ext cx="3684588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3" y="3228897"/>
            <a:ext cx="7279535" cy="305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6" y="6457791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7"/>
          <p:cNvSpPr txBox="1">
            <a:spLocks noChangeArrowheads="1"/>
          </p:cNvSpPr>
          <p:nvPr userDrawn="1"/>
        </p:nvSpPr>
        <p:spPr bwMode="auto">
          <a:xfrm>
            <a:off x="4756549" y="6569075"/>
            <a:ext cx="37702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fld id="{0E6F9B38-398F-411D-ADD9-920CB1D1F66A}" type="slidenum">
              <a:rPr lang="en-US" altLang="ko-KR" sz="10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0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" name="Rectangle 39"/>
          <p:cNvSpPr>
            <a:spLocks noChangeArrowheads="1"/>
          </p:cNvSpPr>
          <p:nvPr userDrawn="1"/>
        </p:nvSpPr>
        <p:spPr bwMode="auto">
          <a:xfrm>
            <a:off x="320675" y="190500"/>
            <a:ext cx="607248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l" eaLnBrk="1" fontAlgn="b" hangingPunct="1">
              <a:defRPr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(SIMM)IoT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기반 스마트 마리나 항만 불법계류 통합안전관제시스템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4883150" y="188913"/>
            <a:ext cx="4678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r" eaLnBrk="1" fontAlgn="b" hangingPunct="1"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화면정의서</a:t>
            </a:r>
          </a:p>
        </p:txBody>
      </p:sp>
      <p:sp>
        <p:nvSpPr>
          <p:cNvPr id="11" name="Rectangle 34"/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Rectangle 36"/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3EC3C4-4425-4E56-8788-814C08F9C1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49940" y="6542877"/>
            <a:ext cx="1866376" cy="2524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wiki.kr/w/%EC%96%91%EC%96%91%EA%B8%89%20%EC%86%8C%ED%95%B4%ED%95%A8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29"/>
          <p:cNvSpPr txBox="1">
            <a:spLocks noChangeArrowheads="1"/>
          </p:cNvSpPr>
          <p:nvPr/>
        </p:nvSpPr>
        <p:spPr bwMode="auto">
          <a:xfrm>
            <a:off x="1752600" y="2420938"/>
            <a:ext cx="62484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ctr"/>
            <a:r>
              <a:rPr kumimoji="0" lang="ko-KR" altLang="en-US" sz="3200" b="1" dirty="0">
                <a:latin typeface="맑은 고딕" pitchFamily="50" charset="-127"/>
                <a:ea typeface="맑은 고딕" pitchFamily="50" charset="-127"/>
              </a:rPr>
              <a:t>화면정의서</a:t>
            </a:r>
          </a:p>
        </p:txBody>
      </p:sp>
      <p:sp>
        <p:nvSpPr>
          <p:cNvPr id="18" name="Rectangle 378"/>
          <p:cNvSpPr>
            <a:spLocks noChangeArrowheads="1"/>
          </p:cNvSpPr>
          <p:nvPr/>
        </p:nvSpPr>
        <p:spPr bwMode="auto">
          <a:xfrm>
            <a:off x="244475" y="3068638"/>
            <a:ext cx="9356725" cy="28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4475" y="1379538"/>
            <a:ext cx="93567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kern="10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(SIMM)IoT</a:t>
            </a:r>
            <a:r>
              <a:rPr lang="ko-KR" altLang="en-US" sz="2000" b="1" kern="10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기반 스마트 마리나 항만 불법계류 통합안전관제시스템</a:t>
            </a:r>
            <a:endParaRPr lang="ko-KR" altLang="en-US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20" name="직사각형 12"/>
          <p:cNvSpPr>
            <a:spLocks noChangeArrowheads="1"/>
          </p:cNvSpPr>
          <p:nvPr/>
        </p:nvSpPr>
        <p:spPr bwMode="auto">
          <a:xfrm>
            <a:off x="244475" y="3343275"/>
            <a:ext cx="935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B003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13"/>
          <p:cNvSpPr>
            <a:spLocks noChangeArrowheads="1"/>
          </p:cNvSpPr>
          <p:nvPr/>
        </p:nvSpPr>
        <p:spPr bwMode="auto">
          <a:xfrm>
            <a:off x="244475" y="3800475"/>
            <a:ext cx="9356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Ver. 1.1</a:t>
            </a:r>
          </a:p>
          <a:p>
            <a:pPr algn="ctr"/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[2020-11-02]</a:t>
            </a:r>
            <a:endParaRPr lang="ko-KR" altLang="en-US" sz="12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986B0A-D5AD-4567-A408-05B1EB59C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608" y="5373189"/>
            <a:ext cx="2476783" cy="334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75117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계류지별 정박 상태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정박 상태 확인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계류지별 정박 상태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tb_anchor_sector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8" name="Group 87">
            <a:extLst>
              <a:ext uri="{FF2B5EF4-FFF2-40B4-BE49-F238E27FC236}">
                <a16:creationId xmlns:a16="http://schemas.microsoft.com/office/drawing/2014/main" id="{F8D7CD02-D2CD-49BA-90B6-738571432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01191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anchorStatus.jsp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계류지별 정박 상태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2E69600-092C-406F-9174-BFFC0728989B}"/>
              </a:ext>
            </a:extLst>
          </p:cNvPr>
          <p:cNvSpPr/>
          <p:nvPr/>
        </p:nvSpPr>
        <p:spPr>
          <a:xfrm>
            <a:off x="219943" y="2102302"/>
            <a:ext cx="27888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나 계류지명을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62BB21-51AD-4795-A0BC-4139688DAB51}"/>
              </a:ext>
            </a:extLst>
          </p:cNvPr>
          <p:cNvSpPr/>
          <p:nvPr/>
        </p:nvSpPr>
        <p:spPr>
          <a:xfrm>
            <a:off x="558135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BE782A-C433-4D4B-B69E-681C8B1A1D9A}"/>
              </a:ext>
            </a:extLst>
          </p:cNvPr>
          <p:cNvSpPr/>
          <p:nvPr/>
        </p:nvSpPr>
        <p:spPr>
          <a:xfrm>
            <a:off x="293107" y="2491114"/>
            <a:ext cx="1685588" cy="1975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961557-D810-4A08-A1D2-58B28AAD54DA}"/>
              </a:ext>
            </a:extLst>
          </p:cNvPr>
          <p:cNvSpPr/>
          <p:nvPr/>
        </p:nvSpPr>
        <p:spPr>
          <a:xfrm>
            <a:off x="2012744" y="2480262"/>
            <a:ext cx="1068048" cy="2084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구역영역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FB0BE0-8F10-4867-A696-9F79A55E93A0}"/>
              </a:ext>
            </a:extLst>
          </p:cNvPr>
          <p:cNvSpPr/>
          <p:nvPr/>
        </p:nvSpPr>
        <p:spPr>
          <a:xfrm>
            <a:off x="4160912" y="2480262"/>
            <a:ext cx="759294" cy="2084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정박상태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D86922-AA39-47D9-8A3F-6D79F2B84F4E}"/>
              </a:ext>
            </a:extLst>
          </p:cNvPr>
          <p:cNvSpPr/>
          <p:nvPr/>
        </p:nvSpPr>
        <p:spPr>
          <a:xfrm>
            <a:off x="293107" y="269131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4796FD-8216-4978-83CB-7170874280DF}"/>
              </a:ext>
            </a:extLst>
          </p:cNvPr>
          <p:cNvSpPr/>
          <p:nvPr/>
        </p:nvSpPr>
        <p:spPr>
          <a:xfrm>
            <a:off x="2012744" y="268046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AF55C2-EB1C-49FA-9BE8-74833CF909FC}"/>
              </a:ext>
            </a:extLst>
          </p:cNvPr>
          <p:cNvSpPr/>
          <p:nvPr/>
        </p:nvSpPr>
        <p:spPr>
          <a:xfrm>
            <a:off x="4160912" y="268046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8AF0C9-86D6-4EC5-BEB7-6CD8E8C1BCFC}"/>
              </a:ext>
            </a:extLst>
          </p:cNvPr>
          <p:cNvSpPr/>
          <p:nvPr/>
        </p:nvSpPr>
        <p:spPr>
          <a:xfrm>
            <a:off x="293107" y="2896516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E3B9B3-6790-4728-87EE-F11979F6F456}"/>
              </a:ext>
            </a:extLst>
          </p:cNvPr>
          <p:cNvSpPr/>
          <p:nvPr/>
        </p:nvSpPr>
        <p:spPr>
          <a:xfrm>
            <a:off x="2012744" y="288566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6BE17E-C409-45A7-B7FC-1B1BE47584A9}"/>
              </a:ext>
            </a:extLst>
          </p:cNvPr>
          <p:cNvSpPr/>
          <p:nvPr/>
        </p:nvSpPr>
        <p:spPr>
          <a:xfrm>
            <a:off x="4160912" y="2885664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9352F2-2F4C-4931-9C67-9F6ABBF0A09B}"/>
              </a:ext>
            </a:extLst>
          </p:cNvPr>
          <p:cNvSpPr/>
          <p:nvPr/>
        </p:nvSpPr>
        <p:spPr>
          <a:xfrm>
            <a:off x="293107" y="3104947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7ACD83-FDEC-4C82-99F9-7CB3C289DEEB}"/>
              </a:ext>
            </a:extLst>
          </p:cNvPr>
          <p:cNvSpPr/>
          <p:nvPr/>
        </p:nvSpPr>
        <p:spPr>
          <a:xfrm>
            <a:off x="2012744" y="3094095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193BE6-E59A-47AA-A08F-29E0EA015729}"/>
              </a:ext>
            </a:extLst>
          </p:cNvPr>
          <p:cNvSpPr/>
          <p:nvPr/>
        </p:nvSpPr>
        <p:spPr>
          <a:xfrm>
            <a:off x="4160912" y="3094095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B5DA47-6FB5-47E0-82D7-08EB5D0B35BA}"/>
              </a:ext>
            </a:extLst>
          </p:cNvPr>
          <p:cNvSpPr/>
          <p:nvPr/>
        </p:nvSpPr>
        <p:spPr>
          <a:xfrm>
            <a:off x="293107" y="3310144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3F77E3-DFD1-4EC5-ABCC-DD7DEA9F8595}"/>
              </a:ext>
            </a:extLst>
          </p:cNvPr>
          <p:cNvSpPr/>
          <p:nvPr/>
        </p:nvSpPr>
        <p:spPr>
          <a:xfrm>
            <a:off x="2012744" y="3299292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9AD0AC-B7DA-40B7-A039-8214C2134313}"/>
              </a:ext>
            </a:extLst>
          </p:cNvPr>
          <p:cNvSpPr/>
          <p:nvPr/>
        </p:nvSpPr>
        <p:spPr>
          <a:xfrm>
            <a:off x="4160912" y="3299292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534120-A06E-41DC-9883-E1DE7E634D90}"/>
              </a:ext>
            </a:extLst>
          </p:cNvPr>
          <p:cNvSpPr/>
          <p:nvPr/>
        </p:nvSpPr>
        <p:spPr>
          <a:xfrm>
            <a:off x="293107" y="351927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4A5CD6F-2DF3-4A30-81A3-E3F42B2A0D7B}"/>
              </a:ext>
            </a:extLst>
          </p:cNvPr>
          <p:cNvSpPr/>
          <p:nvPr/>
        </p:nvSpPr>
        <p:spPr>
          <a:xfrm>
            <a:off x="2012744" y="350842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E7980-6611-4000-B65E-F6BDF91D40DE}"/>
              </a:ext>
            </a:extLst>
          </p:cNvPr>
          <p:cNvSpPr/>
          <p:nvPr/>
        </p:nvSpPr>
        <p:spPr>
          <a:xfrm>
            <a:off x="4160912" y="350842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9DCF11-F0F5-46A8-92B8-07D31376C514}"/>
              </a:ext>
            </a:extLst>
          </p:cNvPr>
          <p:cNvSpPr/>
          <p:nvPr/>
        </p:nvSpPr>
        <p:spPr>
          <a:xfrm>
            <a:off x="293107" y="372770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6171A9-F767-494A-90E3-5AEAA7F018B3}"/>
              </a:ext>
            </a:extLst>
          </p:cNvPr>
          <p:cNvSpPr/>
          <p:nvPr/>
        </p:nvSpPr>
        <p:spPr>
          <a:xfrm>
            <a:off x="2012744" y="371685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5012170-3C98-4AF8-B10D-5F26A2C36E11}"/>
              </a:ext>
            </a:extLst>
          </p:cNvPr>
          <p:cNvSpPr/>
          <p:nvPr/>
        </p:nvSpPr>
        <p:spPr>
          <a:xfrm>
            <a:off x="4160912" y="371685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CB600-4109-40AE-B59C-91750DB2F381}"/>
              </a:ext>
            </a:extLst>
          </p:cNvPr>
          <p:cNvSpPr/>
          <p:nvPr/>
        </p:nvSpPr>
        <p:spPr>
          <a:xfrm>
            <a:off x="293107" y="3932906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BEDDC57-D0E2-435A-8806-A2859F1490FF}"/>
              </a:ext>
            </a:extLst>
          </p:cNvPr>
          <p:cNvSpPr/>
          <p:nvPr/>
        </p:nvSpPr>
        <p:spPr>
          <a:xfrm>
            <a:off x="2012744" y="392205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DBC5D17-7FD7-4902-A331-43BF1814261F}"/>
              </a:ext>
            </a:extLst>
          </p:cNvPr>
          <p:cNvSpPr/>
          <p:nvPr/>
        </p:nvSpPr>
        <p:spPr>
          <a:xfrm>
            <a:off x="4160912" y="3922054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BB33F2-BF08-46FA-8A76-113BEB781D12}"/>
              </a:ext>
            </a:extLst>
          </p:cNvPr>
          <p:cNvSpPr/>
          <p:nvPr/>
        </p:nvSpPr>
        <p:spPr>
          <a:xfrm>
            <a:off x="4974095" y="2491114"/>
            <a:ext cx="1183320" cy="1975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142EAC5-E3D9-4A1C-87B5-6FCFD9E184AF}"/>
              </a:ext>
            </a:extLst>
          </p:cNvPr>
          <p:cNvSpPr/>
          <p:nvPr/>
        </p:nvSpPr>
        <p:spPr>
          <a:xfrm>
            <a:off x="4974095" y="269131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73CCE4-1AA6-44A3-A410-6F19406F6BEA}"/>
              </a:ext>
            </a:extLst>
          </p:cNvPr>
          <p:cNvSpPr/>
          <p:nvPr/>
        </p:nvSpPr>
        <p:spPr>
          <a:xfrm>
            <a:off x="4974095" y="2896516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942A755-F9D1-41A2-B11D-A9F7339441CC}"/>
              </a:ext>
            </a:extLst>
          </p:cNvPr>
          <p:cNvSpPr/>
          <p:nvPr/>
        </p:nvSpPr>
        <p:spPr>
          <a:xfrm>
            <a:off x="4974095" y="3104947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1445D6C-8527-4642-9AB6-0F6CBC0D4B4B}"/>
              </a:ext>
            </a:extLst>
          </p:cNvPr>
          <p:cNvSpPr/>
          <p:nvPr/>
        </p:nvSpPr>
        <p:spPr>
          <a:xfrm>
            <a:off x="4974095" y="3310144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DC37DE3-18AA-4E51-8939-B1833AB33AC7}"/>
              </a:ext>
            </a:extLst>
          </p:cNvPr>
          <p:cNvSpPr/>
          <p:nvPr/>
        </p:nvSpPr>
        <p:spPr>
          <a:xfrm>
            <a:off x="4974095" y="351927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9B4F23-4D73-493B-9037-15F53F262C92}"/>
              </a:ext>
            </a:extLst>
          </p:cNvPr>
          <p:cNvSpPr/>
          <p:nvPr/>
        </p:nvSpPr>
        <p:spPr>
          <a:xfrm>
            <a:off x="4974095" y="372770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C1BCEC-6BF4-44E1-B2A5-6C3E230A8F81}"/>
              </a:ext>
            </a:extLst>
          </p:cNvPr>
          <p:cNvSpPr/>
          <p:nvPr/>
        </p:nvSpPr>
        <p:spPr>
          <a:xfrm>
            <a:off x="4974095" y="3932906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41F02F0-EA7E-4161-A320-A286513B4888}"/>
              </a:ext>
            </a:extLst>
          </p:cNvPr>
          <p:cNvSpPr/>
          <p:nvPr/>
        </p:nvSpPr>
        <p:spPr>
          <a:xfrm>
            <a:off x="293107" y="4151302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8D9812-99FA-45A9-9C37-5479142616AF}"/>
              </a:ext>
            </a:extLst>
          </p:cNvPr>
          <p:cNvSpPr/>
          <p:nvPr/>
        </p:nvSpPr>
        <p:spPr>
          <a:xfrm>
            <a:off x="2012744" y="414045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DA9E79D-5E04-4504-9E8D-04E23209F9F5}"/>
              </a:ext>
            </a:extLst>
          </p:cNvPr>
          <p:cNvSpPr/>
          <p:nvPr/>
        </p:nvSpPr>
        <p:spPr>
          <a:xfrm>
            <a:off x="4160912" y="4140450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845B15-8C42-4FCF-896E-D3F20753DDE6}"/>
              </a:ext>
            </a:extLst>
          </p:cNvPr>
          <p:cNvSpPr/>
          <p:nvPr/>
        </p:nvSpPr>
        <p:spPr>
          <a:xfrm>
            <a:off x="293107" y="4359732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0B232BF-17BB-4CE2-BCE2-87EC279C92CC}"/>
              </a:ext>
            </a:extLst>
          </p:cNvPr>
          <p:cNvSpPr/>
          <p:nvPr/>
        </p:nvSpPr>
        <p:spPr>
          <a:xfrm>
            <a:off x="2012744" y="434888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1030F9-A6E4-4C6B-8EE7-2ADDE285E6F5}"/>
              </a:ext>
            </a:extLst>
          </p:cNvPr>
          <p:cNvSpPr/>
          <p:nvPr/>
        </p:nvSpPr>
        <p:spPr>
          <a:xfrm>
            <a:off x="4160912" y="4348880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49491FF-1200-476F-91A4-6C05D462E27B}"/>
              </a:ext>
            </a:extLst>
          </p:cNvPr>
          <p:cNvSpPr/>
          <p:nvPr/>
        </p:nvSpPr>
        <p:spPr>
          <a:xfrm>
            <a:off x="293107" y="456492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93727D-4AB1-468F-A989-C008AA27BB78}"/>
              </a:ext>
            </a:extLst>
          </p:cNvPr>
          <p:cNvSpPr/>
          <p:nvPr/>
        </p:nvSpPr>
        <p:spPr>
          <a:xfrm>
            <a:off x="2012744" y="455407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B950EEE-6449-44E1-9FF9-CE80C175BE6A}"/>
              </a:ext>
            </a:extLst>
          </p:cNvPr>
          <p:cNvSpPr/>
          <p:nvPr/>
        </p:nvSpPr>
        <p:spPr>
          <a:xfrm>
            <a:off x="4160912" y="455407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7FC0C44-2BB4-45D3-B30C-D165ECB4C1E1}"/>
              </a:ext>
            </a:extLst>
          </p:cNvPr>
          <p:cNvSpPr/>
          <p:nvPr/>
        </p:nvSpPr>
        <p:spPr>
          <a:xfrm>
            <a:off x="4974095" y="4151302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F1AF25E-0448-43E4-A9DC-E79B327622A5}"/>
              </a:ext>
            </a:extLst>
          </p:cNvPr>
          <p:cNvSpPr/>
          <p:nvPr/>
        </p:nvSpPr>
        <p:spPr>
          <a:xfrm>
            <a:off x="4974095" y="4359732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955D70B-C6B3-4A88-8FF7-D15533BAEAD5}"/>
              </a:ext>
            </a:extLst>
          </p:cNvPr>
          <p:cNvSpPr/>
          <p:nvPr/>
        </p:nvSpPr>
        <p:spPr>
          <a:xfrm>
            <a:off x="4974095" y="456492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1864748-2E48-4C86-A534-D1B6CC7422D7}"/>
              </a:ext>
            </a:extLst>
          </p:cNvPr>
          <p:cNvSpPr/>
          <p:nvPr/>
        </p:nvSpPr>
        <p:spPr>
          <a:xfrm>
            <a:off x="293107" y="4794613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23EBD2-F85B-4D02-935B-3E5A516B979C}"/>
              </a:ext>
            </a:extLst>
          </p:cNvPr>
          <p:cNvSpPr/>
          <p:nvPr/>
        </p:nvSpPr>
        <p:spPr>
          <a:xfrm>
            <a:off x="2012744" y="478376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8B90164-4213-452F-BE95-0F9703CDCA86}"/>
              </a:ext>
            </a:extLst>
          </p:cNvPr>
          <p:cNvSpPr/>
          <p:nvPr/>
        </p:nvSpPr>
        <p:spPr>
          <a:xfrm>
            <a:off x="4160912" y="4783761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67AEC9E-B10D-469E-AFA4-948C61F0A208}"/>
              </a:ext>
            </a:extLst>
          </p:cNvPr>
          <p:cNvSpPr/>
          <p:nvPr/>
        </p:nvSpPr>
        <p:spPr>
          <a:xfrm>
            <a:off x="293107" y="5003043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AF1F5B-0D52-4E7C-BD81-0EFBBF27A7F3}"/>
              </a:ext>
            </a:extLst>
          </p:cNvPr>
          <p:cNvSpPr/>
          <p:nvPr/>
        </p:nvSpPr>
        <p:spPr>
          <a:xfrm>
            <a:off x="2012744" y="499219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A92580F-4678-43EE-8666-F1E953A3C532}"/>
              </a:ext>
            </a:extLst>
          </p:cNvPr>
          <p:cNvSpPr/>
          <p:nvPr/>
        </p:nvSpPr>
        <p:spPr>
          <a:xfrm>
            <a:off x="4160912" y="4992191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C20E9A5-FE22-491B-A7F4-27A700B4F384}"/>
              </a:ext>
            </a:extLst>
          </p:cNvPr>
          <p:cNvSpPr/>
          <p:nvPr/>
        </p:nvSpPr>
        <p:spPr>
          <a:xfrm>
            <a:off x="293107" y="5208240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B7759DA-A21A-4959-AA82-B8A3BC496124}"/>
              </a:ext>
            </a:extLst>
          </p:cNvPr>
          <p:cNvSpPr/>
          <p:nvPr/>
        </p:nvSpPr>
        <p:spPr>
          <a:xfrm>
            <a:off x="2012744" y="5197388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529537E-D095-4B3A-BA8F-DD0B59910381}"/>
              </a:ext>
            </a:extLst>
          </p:cNvPr>
          <p:cNvSpPr/>
          <p:nvPr/>
        </p:nvSpPr>
        <p:spPr>
          <a:xfrm>
            <a:off x="4160912" y="5197388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95D6E66-71D2-4861-9162-CC7FE025DE98}"/>
              </a:ext>
            </a:extLst>
          </p:cNvPr>
          <p:cNvSpPr/>
          <p:nvPr/>
        </p:nvSpPr>
        <p:spPr>
          <a:xfrm>
            <a:off x="4974095" y="4794613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F794A6-37BA-4D2F-B261-883F155FB443}"/>
              </a:ext>
            </a:extLst>
          </p:cNvPr>
          <p:cNvSpPr/>
          <p:nvPr/>
        </p:nvSpPr>
        <p:spPr>
          <a:xfrm>
            <a:off x="4974095" y="5003043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647583B-9FDB-4F98-A8E6-98E19AC17794}"/>
              </a:ext>
            </a:extLst>
          </p:cNvPr>
          <p:cNvSpPr/>
          <p:nvPr/>
        </p:nvSpPr>
        <p:spPr>
          <a:xfrm>
            <a:off x="4974095" y="5208240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8E0A69F-FCCF-469C-8C7E-038FC1384EF1}"/>
              </a:ext>
            </a:extLst>
          </p:cNvPr>
          <p:cNvSpPr/>
          <p:nvPr/>
        </p:nvSpPr>
        <p:spPr>
          <a:xfrm>
            <a:off x="3090662" y="2480262"/>
            <a:ext cx="1068048" cy="2084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구역명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2A8E823-5340-45A7-82A3-D43348A1BDA0}"/>
              </a:ext>
            </a:extLst>
          </p:cNvPr>
          <p:cNvSpPr/>
          <p:nvPr/>
        </p:nvSpPr>
        <p:spPr>
          <a:xfrm>
            <a:off x="3090662" y="268046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07FAF8-E239-4987-A604-E35587E45B1F}"/>
              </a:ext>
            </a:extLst>
          </p:cNvPr>
          <p:cNvSpPr/>
          <p:nvPr/>
        </p:nvSpPr>
        <p:spPr>
          <a:xfrm>
            <a:off x="3090662" y="288566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082B50D-E483-4604-B997-2655D0E75863}"/>
              </a:ext>
            </a:extLst>
          </p:cNvPr>
          <p:cNvSpPr/>
          <p:nvPr/>
        </p:nvSpPr>
        <p:spPr>
          <a:xfrm>
            <a:off x="3090662" y="3094095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A567E26-C6E0-4277-A6D4-EE3428A98AFF}"/>
              </a:ext>
            </a:extLst>
          </p:cNvPr>
          <p:cNvSpPr/>
          <p:nvPr/>
        </p:nvSpPr>
        <p:spPr>
          <a:xfrm>
            <a:off x="3090662" y="3299292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DB5B781-11BD-4EBB-9C2B-49BA75BF49E4}"/>
              </a:ext>
            </a:extLst>
          </p:cNvPr>
          <p:cNvSpPr/>
          <p:nvPr/>
        </p:nvSpPr>
        <p:spPr>
          <a:xfrm>
            <a:off x="3090662" y="350842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68F0D33-C75F-4A33-89D0-BC1F897127C5}"/>
              </a:ext>
            </a:extLst>
          </p:cNvPr>
          <p:cNvSpPr/>
          <p:nvPr/>
        </p:nvSpPr>
        <p:spPr>
          <a:xfrm>
            <a:off x="3090662" y="371685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EFD3981-E6B9-41E2-A255-94CA4F1B846D}"/>
              </a:ext>
            </a:extLst>
          </p:cNvPr>
          <p:cNvSpPr/>
          <p:nvPr/>
        </p:nvSpPr>
        <p:spPr>
          <a:xfrm>
            <a:off x="3090662" y="392205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B270BED-B41A-4CFA-83DA-EF72EF5854ED}"/>
              </a:ext>
            </a:extLst>
          </p:cNvPr>
          <p:cNvSpPr/>
          <p:nvPr/>
        </p:nvSpPr>
        <p:spPr>
          <a:xfrm>
            <a:off x="3090662" y="414045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0AA48CE-BCCC-4E32-9768-0E5D07D81362}"/>
              </a:ext>
            </a:extLst>
          </p:cNvPr>
          <p:cNvSpPr/>
          <p:nvPr/>
        </p:nvSpPr>
        <p:spPr>
          <a:xfrm>
            <a:off x="3090662" y="434888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C255856-DFE2-4E0B-A532-95ECCA7841E5}"/>
              </a:ext>
            </a:extLst>
          </p:cNvPr>
          <p:cNvSpPr/>
          <p:nvPr/>
        </p:nvSpPr>
        <p:spPr>
          <a:xfrm>
            <a:off x="3090662" y="455407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0E1B789-0523-41AA-9ABC-B2865BE186BF}"/>
              </a:ext>
            </a:extLst>
          </p:cNvPr>
          <p:cNvSpPr/>
          <p:nvPr/>
        </p:nvSpPr>
        <p:spPr>
          <a:xfrm>
            <a:off x="3090662" y="478376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6771DB1-5994-49E1-8251-31C40512D4BE}"/>
              </a:ext>
            </a:extLst>
          </p:cNvPr>
          <p:cNvSpPr/>
          <p:nvPr/>
        </p:nvSpPr>
        <p:spPr>
          <a:xfrm>
            <a:off x="3090662" y="499219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BD60FED-CB95-4889-857A-99DE9F884275}"/>
              </a:ext>
            </a:extLst>
          </p:cNvPr>
          <p:cNvSpPr/>
          <p:nvPr/>
        </p:nvSpPr>
        <p:spPr>
          <a:xfrm>
            <a:off x="3090662" y="5197388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63EABBC-24C5-4232-9DB8-43D1FB8E2A64}"/>
              </a:ext>
            </a:extLst>
          </p:cNvPr>
          <p:cNvSpPr txBox="1"/>
          <p:nvPr/>
        </p:nvSpPr>
        <p:spPr>
          <a:xfrm>
            <a:off x="6678271" y="2679564"/>
            <a:ext cx="5112568" cy="209288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SELECT a.marina_id, a.anchor_id,a.anchor_nm, a.sector_id, a.boat_id, c.boat_nm, a.anchor_status, b.sector_nm, b.sectorarea_cd,e.detail_nm as sectorarea_nm,d.detail_nm as anchor_status_nm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FROM public.tb_anchor a,tb_anchor_sector b, tb_boat c, tb_code_detail e, tb_code_detail 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WHERE a.marina_id = b.marina_id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a.sector_id = b.sector_id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a.boat_id = c.boat_id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b.sectorarea_cd = e.detail_cd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e.group_cd ='SECTORAREA'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a.anchor_status = d.detail_cd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d.group_cd ='ANCHOR_STATUS'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(a.anchor_nm like '%%' or a.anchor_id = 999 )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3BA49C9-0639-4FFB-83D4-972B3DC2FFF0}"/>
              </a:ext>
            </a:extLst>
          </p:cNvPr>
          <p:cNvSpPr txBox="1"/>
          <p:nvPr/>
        </p:nvSpPr>
        <p:spPr>
          <a:xfrm>
            <a:off x="779684" y="3082807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D34094E-C9E6-49E1-8AF6-152DE70E5F70}"/>
              </a:ext>
            </a:extLst>
          </p:cNvPr>
          <p:cNvSpPr txBox="1"/>
          <p:nvPr/>
        </p:nvSpPr>
        <p:spPr>
          <a:xfrm>
            <a:off x="1978695" y="3446517"/>
            <a:ext cx="108012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sectorarea_nm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770CFA-4C0A-4E73-A3C6-91674A58C2DA}"/>
              </a:ext>
            </a:extLst>
          </p:cNvPr>
          <p:cNvSpPr txBox="1"/>
          <p:nvPr/>
        </p:nvSpPr>
        <p:spPr>
          <a:xfrm>
            <a:off x="3170736" y="3736101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A4D2A5-6827-47CF-A993-475339091382}"/>
              </a:ext>
            </a:extLst>
          </p:cNvPr>
          <p:cNvSpPr txBox="1"/>
          <p:nvPr/>
        </p:nvSpPr>
        <p:spPr>
          <a:xfrm>
            <a:off x="3950800" y="4278250"/>
            <a:ext cx="130302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anchor_status_nm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F5A4E24-709E-4C4D-967A-3D7165745FE6}"/>
              </a:ext>
            </a:extLst>
          </p:cNvPr>
          <p:cNvSpPr txBox="1"/>
          <p:nvPr/>
        </p:nvSpPr>
        <p:spPr>
          <a:xfrm>
            <a:off x="5106854" y="2921003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99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05180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구역영역별 정박 상태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정박 상태 확인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구역영역별 정박 상태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tb_anchor_sector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8" name="Group 87">
            <a:extLst>
              <a:ext uri="{FF2B5EF4-FFF2-40B4-BE49-F238E27FC236}">
                <a16:creationId xmlns:a16="http://schemas.microsoft.com/office/drawing/2014/main" id="{F8D7CD02-D2CD-49BA-90B6-738571432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18156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boatStatus.jsp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구역영역별 정박 상태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F495435-3FE4-4177-BAD4-5F0251E0C6A6}"/>
              </a:ext>
            </a:extLst>
          </p:cNvPr>
          <p:cNvSpPr/>
          <p:nvPr/>
        </p:nvSpPr>
        <p:spPr>
          <a:xfrm>
            <a:off x="558135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3A648-D784-4DBB-9980-7F6002E1A334}"/>
              </a:ext>
            </a:extLst>
          </p:cNvPr>
          <p:cNvSpPr/>
          <p:nvPr/>
        </p:nvSpPr>
        <p:spPr>
          <a:xfrm>
            <a:off x="1319978" y="2491114"/>
            <a:ext cx="1685588" cy="1975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019BA9-DB65-48E6-8601-09794E710796}"/>
              </a:ext>
            </a:extLst>
          </p:cNvPr>
          <p:cNvSpPr/>
          <p:nvPr/>
        </p:nvSpPr>
        <p:spPr>
          <a:xfrm>
            <a:off x="198041" y="2480262"/>
            <a:ext cx="1068048" cy="2084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731D34-0C56-460C-8261-56607F18485D}"/>
              </a:ext>
            </a:extLst>
          </p:cNvPr>
          <p:cNvSpPr/>
          <p:nvPr/>
        </p:nvSpPr>
        <p:spPr>
          <a:xfrm>
            <a:off x="4160912" y="2480262"/>
            <a:ext cx="759294" cy="2084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정박상태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DFD589-5C9F-423A-BA91-C6AFB2B011E7}"/>
              </a:ext>
            </a:extLst>
          </p:cNvPr>
          <p:cNvSpPr/>
          <p:nvPr/>
        </p:nvSpPr>
        <p:spPr>
          <a:xfrm>
            <a:off x="1319978" y="269131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78DF3-CDC6-4281-95C9-EE135ED9F1AF}"/>
              </a:ext>
            </a:extLst>
          </p:cNvPr>
          <p:cNvSpPr/>
          <p:nvPr/>
        </p:nvSpPr>
        <p:spPr>
          <a:xfrm>
            <a:off x="198041" y="268046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E074AE-EDE5-4384-BDD5-5FA9E2E7BC54}"/>
              </a:ext>
            </a:extLst>
          </p:cNvPr>
          <p:cNvSpPr/>
          <p:nvPr/>
        </p:nvSpPr>
        <p:spPr>
          <a:xfrm>
            <a:off x="4160912" y="268046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F27808-812F-4E38-8216-EA858B73E988}"/>
              </a:ext>
            </a:extLst>
          </p:cNvPr>
          <p:cNvSpPr/>
          <p:nvPr/>
        </p:nvSpPr>
        <p:spPr>
          <a:xfrm>
            <a:off x="1319978" y="2896516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A3BC4E-8E34-4B8F-B28D-EE5CD98DCF3C}"/>
              </a:ext>
            </a:extLst>
          </p:cNvPr>
          <p:cNvSpPr/>
          <p:nvPr/>
        </p:nvSpPr>
        <p:spPr>
          <a:xfrm>
            <a:off x="198041" y="288566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BAF574-BA21-48E8-821E-0B1ED5FD5C2B}"/>
              </a:ext>
            </a:extLst>
          </p:cNvPr>
          <p:cNvSpPr/>
          <p:nvPr/>
        </p:nvSpPr>
        <p:spPr>
          <a:xfrm>
            <a:off x="4160912" y="2885664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8D86F-B5AA-4A37-A4F4-AE62B659EEF6}"/>
              </a:ext>
            </a:extLst>
          </p:cNvPr>
          <p:cNvSpPr/>
          <p:nvPr/>
        </p:nvSpPr>
        <p:spPr>
          <a:xfrm>
            <a:off x="1319978" y="3104947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A482CA-1E14-481E-A988-72E5B2F75A42}"/>
              </a:ext>
            </a:extLst>
          </p:cNvPr>
          <p:cNvSpPr/>
          <p:nvPr/>
        </p:nvSpPr>
        <p:spPr>
          <a:xfrm>
            <a:off x="198041" y="3094095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2CA510-6001-4014-A287-2DC1606A5663}"/>
              </a:ext>
            </a:extLst>
          </p:cNvPr>
          <p:cNvSpPr/>
          <p:nvPr/>
        </p:nvSpPr>
        <p:spPr>
          <a:xfrm>
            <a:off x="4160912" y="3094095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14DF18-545D-4D1C-8757-9745A13081E9}"/>
              </a:ext>
            </a:extLst>
          </p:cNvPr>
          <p:cNvSpPr/>
          <p:nvPr/>
        </p:nvSpPr>
        <p:spPr>
          <a:xfrm>
            <a:off x="1319978" y="3310144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072CB9-4C36-4C1C-8AFE-BC635A0826F6}"/>
              </a:ext>
            </a:extLst>
          </p:cNvPr>
          <p:cNvSpPr/>
          <p:nvPr/>
        </p:nvSpPr>
        <p:spPr>
          <a:xfrm>
            <a:off x="198041" y="3299292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A68FE3-85E3-48C9-B265-C88F30D275DB}"/>
              </a:ext>
            </a:extLst>
          </p:cNvPr>
          <p:cNvSpPr/>
          <p:nvPr/>
        </p:nvSpPr>
        <p:spPr>
          <a:xfrm>
            <a:off x="4160912" y="3299292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92DE0F-1754-4411-AEB4-0C95119733AC}"/>
              </a:ext>
            </a:extLst>
          </p:cNvPr>
          <p:cNvSpPr/>
          <p:nvPr/>
        </p:nvSpPr>
        <p:spPr>
          <a:xfrm>
            <a:off x="1319978" y="351927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6C357D-9293-4F00-86E9-98799A351FF4}"/>
              </a:ext>
            </a:extLst>
          </p:cNvPr>
          <p:cNvSpPr/>
          <p:nvPr/>
        </p:nvSpPr>
        <p:spPr>
          <a:xfrm>
            <a:off x="198041" y="350842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695F97-C78C-4D7E-B1E1-FC1C606029B2}"/>
              </a:ext>
            </a:extLst>
          </p:cNvPr>
          <p:cNvSpPr/>
          <p:nvPr/>
        </p:nvSpPr>
        <p:spPr>
          <a:xfrm>
            <a:off x="4160912" y="350842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552351-55A7-45FA-8274-4C2E2607F59C}"/>
              </a:ext>
            </a:extLst>
          </p:cNvPr>
          <p:cNvSpPr/>
          <p:nvPr/>
        </p:nvSpPr>
        <p:spPr>
          <a:xfrm>
            <a:off x="1319978" y="372770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D1722F-1ED5-4255-9B60-25DF691A5EF1}"/>
              </a:ext>
            </a:extLst>
          </p:cNvPr>
          <p:cNvSpPr/>
          <p:nvPr/>
        </p:nvSpPr>
        <p:spPr>
          <a:xfrm>
            <a:off x="198041" y="371685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EABEFB3-D33A-46BA-BA0F-8999FBAD2FA4}"/>
              </a:ext>
            </a:extLst>
          </p:cNvPr>
          <p:cNvSpPr/>
          <p:nvPr/>
        </p:nvSpPr>
        <p:spPr>
          <a:xfrm>
            <a:off x="4160912" y="371685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76EFA8-7ED5-4DF3-880B-46E003A9D4F7}"/>
              </a:ext>
            </a:extLst>
          </p:cNvPr>
          <p:cNvSpPr/>
          <p:nvPr/>
        </p:nvSpPr>
        <p:spPr>
          <a:xfrm>
            <a:off x="1319978" y="3932906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CCE043-B6F6-4788-A14A-F0CE6900ED10}"/>
              </a:ext>
            </a:extLst>
          </p:cNvPr>
          <p:cNvSpPr/>
          <p:nvPr/>
        </p:nvSpPr>
        <p:spPr>
          <a:xfrm>
            <a:off x="198041" y="392205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947169-E452-44BE-B030-98F11DF58E76}"/>
              </a:ext>
            </a:extLst>
          </p:cNvPr>
          <p:cNvSpPr/>
          <p:nvPr/>
        </p:nvSpPr>
        <p:spPr>
          <a:xfrm>
            <a:off x="4160912" y="3922054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CDE89F-DEB6-44AE-94A4-3DE801A5CFC1}"/>
              </a:ext>
            </a:extLst>
          </p:cNvPr>
          <p:cNvSpPr/>
          <p:nvPr/>
        </p:nvSpPr>
        <p:spPr>
          <a:xfrm>
            <a:off x="4974095" y="2491114"/>
            <a:ext cx="1183320" cy="1975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9F10AC-4142-4E1F-A678-999693E15B8A}"/>
              </a:ext>
            </a:extLst>
          </p:cNvPr>
          <p:cNvSpPr/>
          <p:nvPr/>
        </p:nvSpPr>
        <p:spPr>
          <a:xfrm>
            <a:off x="4974095" y="269131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9A7CFE-0CDB-4C94-A5D4-259A9CD8C38D}"/>
              </a:ext>
            </a:extLst>
          </p:cNvPr>
          <p:cNvSpPr/>
          <p:nvPr/>
        </p:nvSpPr>
        <p:spPr>
          <a:xfrm>
            <a:off x="4974095" y="2896516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518972-DA23-4A6C-B874-0E41D89F6FA7}"/>
              </a:ext>
            </a:extLst>
          </p:cNvPr>
          <p:cNvSpPr/>
          <p:nvPr/>
        </p:nvSpPr>
        <p:spPr>
          <a:xfrm>
            <a:off x="4974095" y="3104947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22B9AD-48DC-4C23-8A06-1AA8C44E9806}"/>
              </a:ext>
            </a:extLst>
          </p:cNvPr>
          <p:cNvSpPr/>
          <p:nvPr/>
        </p:nvSpPr>
        <p:spPr>
          <a:xfrm>
            <a:off x="4974095" y="3310144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E571CE-1D9B-4E1B-89D4-6D04A3587171}"/>
              </a:ext>
            </a:extLst>
          </p:cNvPr>
          <p:cNvSpPr/>
          <p:nvPr/>
        </p:nvSpPr>
        <p:spPr>
          <a:xfrm>
            <a:off x="4974095" y="351927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4D6E2E-9257-4042-BA30-6FB63E0D9D99}"/>
              </a:ext>
            </a:extLst>
          </p:cNvPr>
          <p:cNvSpPr/>
          <p:nvPr/>
        </p:nvSpPr>
        <p:spPr>
          <a:xfrm>
            <a:off x="4974095" y="372770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030945-55C2-4513-BE68-D9A600D91E67}"/>
              </a:ext>
            </a:extLst>
          </p:cNvPr>
          <p:cNvSpPr/>
          <p:nvPr/>
        </p:nvSpPr>
        <p:spPr>
          <a:xfrm>
            <a:off x="4974095" y="3932906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70D92B-6F39-4F43-BCD9-A0684A0D49C0}"/>
              </a:ext>
            </a:extLst>
          </p:cNvPr>
          <p:cNvSpPr/>
          <p:nvPr/>
        </p:nvSpPr>
        <p:spPr>
          <a:xfrm>
            <a:off x="1319978" y="4151302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BDBC65A-BF8A-4D62-9F16-19DCFA76C0FC}"/>
              </a:ext>
            </a:extLst>
          </p:cNvPr>
          <p:cNvSpPr/>
          <p:nvPr/>
        </p:nvSpPr>
        <p:spPr>
          <a:xfrm>
            <a:off x="198041" y="414045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E173DB-9B55-4742-84D8-C64CD3E95BEC}"/>
              </a:ext>
            </a:extLst>
          </p:cNvPr>
          <p:cNvSpPr/>
          <p:nvPr/>
        </p:nvSpPr>
        <p:spPr>
          <a:xfrm>
            <a:off x="4160912" y="4140450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518136-DD5C-46F6-9528-423F6C706A3F}"/>
              </a:ext>
            </a:extLst>
          </p:cNvPr>
          <p:cNvSpPr/>
          <p:nvPr/>
        </p:nvSpPr>
        <p:spPr>
          <a:xfrm>
            <a:off x="1319978" y="4359732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00E3CC-EF4A-4CFB-8E47-A98EA06D22CC}"/>
              </a:ext>
            </a:extLst>
          </p:cNvPr>
          <p:cNvSpPr/>
          <p:nvPr/>
        </p:nvSpPr>
        <p:spPr>
          <a:xfrm>
            <a:off x="198041" y="434888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15D277-1D8C-4C1E-B6E5-5173DEBC9A9C}"/>
              </a:ext>
            </a:extLst>
          </p:cNvPr>
          <p:cNvSpPr/>
          <p:nvPr/>
        </p:nvSpPr>
        <p:spPr>
          <a:xfrm>
            <a:off x="4160912" y="4348880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673639-AD08-4C9D-B9B4-FE2658369515}"/>
              </a:ext>
            </a:extLst>
          </p:cNvPr>
          <p:cNvSpPr/>
          <p:nvPr/>
        </p:nvSpPr>
        <p:spPr>
          <a:xfrm>
            <a:off x="1319978" y="456492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34AA08-9A6A-4B5A-9254-51AA5D132793}"/>
              </a:ext>
            </a:extLst>
          </p:cNvPr>
          <p:cNvSpPr/>
          <p:nvPr/>
        </p:nvSpPr>
        <p:spPr>
          <a:xfrm>
            <a:off x="198041" y="455407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3CDB7A-0F2C-4686-AFC6-5A6AA102A1A0}"/>
              </a:ext>
            </a:extLst>
          </p:cNvPr>
          <p:cNvSpPr/>
          <p:nvPr/>
        </p:nvSpPr>
        <p:spPr>
          <a:xfrm>
            <a:off x="4160912" y="455407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037470-20B3-4009-A855-B987441BE8D1}"/>
              </a:ext>
            </a:extLst>
          </p:cNvPr>
          <p:cNvSpPr/>
          <p:nvPr/>
        </p:nvSpPr>
        <p:spPr>
          <a:xfrm>
            <a:off x="4974095" y="4151302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29C9D3-C149-47B7-89B5-6DCCF74A2726}"/>
              </a:ext>
            </a:extLst>
          </p:cNvPr>
          <p:cNvSpPr/>
          <p:nvPr/>
        </p:nvSpPr>
        <p:spPr>
          <a:xfrm>
            <a:off x="4974095" y="4359732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4267FA-1B6A-4D40-813F-43D8ABF51078}"/>
              </a:ext>
            </a:extLst>
          </p:cNvPr>
          <p:cNvSpPr/>
          <p:nvPr/>
        </p:nvSpPr>
        <p:spPr>
          <a:xfrm>
            <a:off x="4974095" y="456492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797A82-4C15-4D3F-B088-7A27B0575E21}"/>
              </a:ext>
            </a:extLst>
          </p:cNvPr>
          <p:cNvSpPr/>
          <p:nvPr/>
        </p:nvSpPr>
        <p:spPr>
          <a:xfrm>
            <a:off x="1319978" y="4794613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B726FC7-45B2-435E-9DBC-47A7AE74D10B}"/>
              </a:ext>
            </a:extLst>
          </p:cNvPr>
          <p:cNvSpPr/>
          <p:nvPr/>
        </p:nvSpPr>
        <p:spPr>
          <a:xfrm>
            <a:off x="198041" y="478376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E90845-951E-40AC-8940-1588D7C6B611}"/>
              </a:ext>
            </a:extLst>
          </p:cNvPr>
          <p:cNvSpPr/>
          <p:nvPr/>
        </p:nvSpPr>
        <p:spPr>
          <a:xfrm>
            <a:off x="4160912" y="4783761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F8F658-F971-415B-8EEA-65FAD4E2F71A}"/>
              </a:ext>
            </a:extLst>
          </p:cNvPr>
          <p:cNvSpPr/>
          <p:nvPr/>
        </p:nvSpPr>
        <p:spPr>
          <a:xfrm>
            <a:off x="1319978" y="5003043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5B969A-7BCA-4860-B197-5649B6396B92}"/>
              </a:ext>
            </a:extLst>
          </p:cNvPr>
          <p:cNvSpPr/>
          <p:nvPr/>
        </p:nvSpPr>
        <p:spPr>
          <a:xfrm>
            <a:off x="198041" y="499219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0422470-A070-4D52-ABA8-537AEC24D60F}"/>
              </a:ext>
            </a:extLst>
          </p:cNvPr>
          <p:cNvSpPr/>
          <p:nvPr/>
        </p:nvSpPr>
        <p:spPr>
          <a:xfrm>
            <a:off x="4160912" y="4992191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6B0129-FB7F-44A7-9D19-17A2225187AA}"/>
              </a:ext>
            </a:extLst>
          </p:cNvPr>
          <p:cNvSpPr/>
          <p:nvPr/>
        </p:nvSpPr>
        <p:spPr>
          <a:xfrm>
            <a:off x="1319978" y="5208240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80A0D52-6E11-434C-A31A-951C7FC4004C}"/>
              </a:ext>
            </a:extLst>
          </p:cNvPr>
          <p:cNvSpPr/>
          <p:nvPr/>
        </p:nvSpPr>
        <p:spPr>
          <a:xfrm>
            <a:off x="198041" y="5197388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C2C527-F104-493A-8CCF-35C478D3C7E8}"/>
              </a:ext>
            </a:extLst>
          </p:cNvPr>
          <p:cNvSpPr/>
          <p:nvPr/>
        </p:nvSpPr>
        <p:spPr>
          <a:xfrm>
            <a:off x="4160912" y="5197388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2DF5F2-BA1B-42A9-872F-CD05B3ABD27C}"/>
              </a:ext>
            </a:extLst>
          </p:cNvPr>
          <p:cNvSpPr/>
          <p:nvPr/>
        </p:nvSpPr>
        <p:spPr>
          <a:xfrm>
            <a:off x="4974095" y="4794613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3038EE7-6EBA-4A2F-BBA3-1E3F1A310466}"/>
              </a:ext>
            </a:extLst>
          </p:cNvPr>
          <p:cNvSpPr/>
          <p:nvPr/>
        </p:nvSpPr>
        <p:spPr>
          <a:xfrm>
            <a:off x="4974095" y="5003043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8F3EFCD-D843-496B-BB45-3A546D50530B}"/>
              </a:ext>
            </a:extLst>
          </p:cNvPr>
          <p:cNvSpPr/>
          <p:nvPr/>
        </p:nvSpPr>
        <p:spPr>
          <a:xfrm>
            <a:off x="4974095" y="5208240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DACFCD-CC2E-40B9-BFD9-BAF8804FA066}"/>
              </a:ext>
            </a:extLst>
          </p:cNvPr>
          <p:cNvSpPr/>
          <p:nvPr/>
        </p:nvSpPr>
        <p:spPr>
          <a:xfrm>
            <a:off x="3059455" y="2480262"/>
            <a:ext cx="1068048" cy="2084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B2B41E2-46AE-467D-9DBE-C7F91CC7724C}"/>
              </a:ext>
            </a:extLst>
          </p:cNvPr>
          <p:cNvSpPr/>
          <p:nvPr/>
        </p:nvSpPr>
        <p:spPr>
          <a:xfrm>
            <a:off x="3059455" y="268046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1BADDD7-740F-4C9E-B4E3-4E5D7459431D}"/>
              </a:ext>
            </a:extLst>
          </p:cNvPr>
          <p:cNvSpPr/>
          <p:nvPr/>
        </p:nvSpPr>
        <p:spPr>
          <a:xfrm>
            <a:off x="3059455" y="288566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B13C1C-6F63-4D18-BC9F-BDC2F80F6C9F}"/>
              </a:ext>
            </a:extLst>
          </p:cNvPr>
          <p:cNvSpPr/>
          <p:nvPr/>
        </p:nvSpPr>
        <p:spPr>
          <a:xfrm>
            <a:off x="3059455" y="3094095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46C8FFB-27F9-4671-A1FE-691B89BC6DB8}"/>
              </a:ext>
            </a:extLst>
          </p:cNvPr>
          <p:cNvSpPr/>
          <p:nvPr/>
        </p:nvSpPr>
        <p:spPr>
          <a:xfrm>
            <a:off x="3059455" y="3299292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48B5CE0-EDA2-43AD-85C1-922532FCE878}"/>
              </a:ext>
            </a:extLst>
          </p:cNvPr>
          <p:cNvSpPr/>
          <p:nvPr/>
        </p:nvSpPr>
        <p:spPr>
          <a:xfrm>
            <a:off x="3059455" y="350842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67CF025-8BF3-405E-B299-7BBCC2A280EE}"/>
              </a:ext>
            </a:extLst>
          </p:cNvPr>
          <p:cNvSpPr/>
          <p:nvPr/>
        </p:nvSpPr>
        <p:spPr>
          <a:xfrm>
            <a:off x="3059455" y="371685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65A00A4-E1A2-44FC-91BE-3FB54662C287}"/>
              </a:ext>
            </a:extLst>
          </p:cNvPr>
          <p:cNvSpPr/>
          <p:nvPr/>
        </p:nvSpPr>
        <p:spPr>
          <a:xfrm>
            <a:off x="3059455" y="392205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1130B8E-1DAC-4ADF-80E3-52C5758EE6F3}"/>
              </a:ext>
            </a:extLst>
          </p:cNvPr>
          <p:cNvSpPr/>
          <p:nvPr/>
        </p:nvSpPr>
        <p:spPr>
          <a:xfrm>
            <a:off x="3059455" y="414045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92ABF9-B1E8-4DE6-982B-C33612D3D5D5}"/>
              </a:ext>
            </a:extLst>
          </p:cNvPr>
          <p:cNvSpPr/>
          <p:nvPr/>
        </p:nvSpPr>
        <p:spPr>
          <a:xfrm>
            <a:off x="3059455" y="434888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C8AE2BA-4036-4B15-939A-F515B12C78FA}"/>
              </a:ext>
            </a:extLst>
          </p:cNvPr>
          <p:cNvSpPr/>
          <p:nvPr/>
        </p:nvSpPr>
        <p:spPr>
          <a:xfrm>
            <a:off x="3059455" y="455407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B046EB8-E8C9-48B4-8D94-DF97668646B7}"/>
              </a:ext>
            </a:extLst>
          </p:cNvPr>
          <p:cNvSpPr/>
          <p:nvPr/>
        </p:nvSpPr>
        <p:spPr>
          <a:xfrm>
            <a:off x="3059455" y="478376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146E59-BE0C-422B-AA22-4BEB86A9A91E}"/>
              </a:ext>
            </a:extLst>
          </p:cNvPr>
          <p:cNvSpPr/>
          <p:nvPr/>
        </p:nvSpPr>
        <p:spPr>
          <a:xfrm>
            <a:off x="3059455" y="499219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F31334A-2E11-402D-A82A-ED3FDF1175B1}"/>
              </a:ext>
            </a:extLst>
          </p:cNvPr>
          <p:cNvSpPr/>
          <p:nvPr/>
        </p:nvSpPr>
        <p:spPr>
          <a:xfrm>
            <a:off x="3059455" y="5197388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8FCED2-F4FF-4694-A766-8609F8D9E44D}"/>
              </a:ext>
            </a:extLst>
          </p:cNvPr>
          <p:cNvSpPr txBox="1"/>
          <p:nvPr/>
        </p:nvSpPr>
        <p:spPr>
          <a:xfrm>
            <a:off x="266642" y="21034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구역영역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14889C-EB2A-483D-8F6B-2D710B8C44C7}"/>
              </a:ext>
            </a:extLst>
          </p:cNvPr>
          <p:cNvSpPr/>
          <p:nvPr/>
        </p:nvSpPr>
        <p:spPr>
          <a:xfrm>
            <a:off x="1104192" y="2103469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5884D26-2C3E-46EC-ADD5-1FC8AE458B2A}"/>
              </a:ext>
            </a:extLst>
          </p:cNvPr>
          <p:cNvGrpSpPr/>
          <p:nvPr/>
        </p:nvGrpSpPr>
        <p:grpSpPr>
          <a:xfrm>
            <a:off x="2300767" y="2131274"/>
            <a:ext cx="144016" cy="146242"/>
            <a:chOff x="-1178692" y="2150467"/>
            <a:chExt cx="144016" cy="146242"/>
          </a:xfrm>
        </p:grpSpPr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4FC74B9F-D966-4AA9-A3F8-B04F84C1696E}"/>
                </a:ext>
              </a:extLst>
            </p:cNvPr>
            <p:cNvSpPr/>
            <p:nvPr/>
          </p:nvSpPr>
          <p:spPr>
            <a:xfrm rot="10800000">
              <a:off x="-1178692" y="2150467"/>
              <a:ext cx="144016" cy="1241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216E61F-1E5F-4DB5-B401-22589A7FC40E}"/>
                </a:ext>
              </a:extLst>
            </p:cNvPr>
            <p:cNvSpPr/>
            <p:nvPr/>
          </p:nvSpPr>
          <p:spPr>
            <a:xfrm>
              <a:off x="-1175157" y="2150467"/>
              <a:ext cx="140481" cy="146242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1BDCFAD-5FDE-44E5-9BC8-952AD246791D}"/>
              </a:ext>
            </a:extLst>
          </p:cNvPr>
          <p:cNvSpPr txBox="1"/>
          <p:nvPr/>
        </p:nvSpPr>
        <p:spPr>
          <a:xfrm>
            <a:off x="6667493" y="3299292"/>
            <a:ext cx="5112568" cy="209288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SELECT a.marina_id, a.anchor_id,a.anchor_nm, a.sector_id, a.boat_id, c.boat_nm, a.anchor_status, b.sector_nm, b.sectorarea_cd,e.detail_nm as sectorarea_nm,d.detail_nm as anchor_status_nm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FROM public.tb_anchor a,tb_anchor_sector b, tb_boat c, tb_code_detail e, tb_code_detail 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WHERE a.marina_id = b.marina_id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a.sector_id = b.sector_id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a.boat_id = c.boat_id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b.sectorarea_cd = e.detail_cd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e.group_cd ='SECTORAREA'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a.anchor_status = d.detail_cd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d.group_cd ='ANCHOR_STATUS'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b.sectorarea_cd = ‘$1'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034633B-9BD5-41AE-A141-C4FD89F7FCFB}"/>
              </a:ext>
            </a:extLst>
          </p:cNvPr>
          <p:cNvSpPr txBox="1"/>
          <p:nvPr/>
        </p:nvSpPr>
        <p:spPr>
          <a:xfrm>
            <a:off x="1594466" y="3342325"/>
            <a:ext cx="1205443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6C45DB2-1FEE-4B4C-A20A-FE361077D7FE}"/>
              </a:ext>
            </a:extLst>
          </p:cNvPr>
          <p:cNvSpPr txBox="1"/>
          <p:nvPr/>
        </p:nvSpPr>
        <p:spPr>
          <a:xfrm>
            <a:off x="295344" y="3572510"/>
            <a:ext cx="108012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sectorarea_nm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E4D2FE-25C3-4AB7-8633-B9A670DEF7A2}"/>
              </a:ext>
            </a:extLst>
          </p:cNvPr>
          <p:cNvSpPr txBox="1"/>
          <p:nvPr/>
        </p:nvSpPr>
        <p:spPr>
          <a:xfrm>
            <a:off x="3075225" y="3717748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F91823-30A8-4DD9-9029-8EAB0A0D32EC}"/>
              </a:ext>
            </a:extLst>
          </p:cNvPr>
          <p:cNvSpPr txBox="1"/>
          <p:nvPr/>
        </p:nvSpPr>
        <p:spPr>
          <a:xfrm>
            <a:off x="3950800" y="4278250"/>
            <a:ext cx="130302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anchor_status_nm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AF6EFD-0F07-48EC-AF91-0F47FAB6E856}"/>
              </a:ext>
            </a:extLst>
          </p:cNvPr>
          <p:cNvSpPr txBox="1"/>
          <p:nvPr/>
        </p:nvSpPr>
        <p:spPr>
          <a:xfrm>
            <a:off x="5106854" y="2921003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B72F9C7-78C9-4E2D-8B95-DDD797D47DCD}"/>
              </a:ext>
            </a:extLst>
          </p:cNvPr>
          <p:cNvSpPr txBox="1"/>
          <p:nvPr/>
        </p:nvSpPr>
        <p:spPr>
          <a:xfrm>
            <a:off x="-1951413" y="1471870"/>
            <a:ext cx="2677995" cy="55399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SELECT detail_cd, detail_nm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tb_code_detail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group_cd ='SECTORAREA'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112B2E7-B3E3-49A0-AB62-D347BF647A41}"/>
              </a:ext>
            </a:extLst>
          </p:cNvPr>
          <p:cNvCxnSpPr>
            <a:endCxn id="80" idx="1"/>
          </p:cNvCxnSpPr>
          <p:nvPr/>
        </p:nvCxnSpPr>
        <p:spPr>
          <a:xfrm>
            <a:off x="732065" y="2025868"/>
            <a:ext cx="372127" cy="17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9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97643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입출항 내역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선박 입출항 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입출항 내역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Sendtime  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전송일시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machine_id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boat_id     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boat_nm   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보트명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입출항 구분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1: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입항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출항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입출항 이력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장치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tb_boat_hist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tb_boat_device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F20474-4A75-42B6-BF47-C35475B9AA3D}"/>
              </a:ext>
            </a:extLst>
          </p:cNvPr>
          <p:cNvSpPr/>
          <p:nvPr/>
        </p:nvSpPr>
        <p:spPr>
          <a:xfrm>
            <a:off x="5031135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EF0FC1-7AA5-4410-A1AF-EBAEC57E7739}"/>
              </a:ext>
            </a:extLst>
          </p:cNvPr>
          <p:cNvSpPr/>
          <p:nvPr/>
        </p:nvSpPr>
        <p:spPr>
          <a:xfrm>
            <a:off x="762191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54136A4-C29E-4F75-92DC-27851F217A4E}"/>
              </a:ext>
            </a:extLst>
          </p:cNvPr>
          <p:cNvGrpSpPr/>
          <p:nvPr/>
        </p:nvGrpSpPr>
        <p:grpSpPr>
          <a:xfrm>
            <a:off x="202170" y="2758053"/>
            <a:ext cx="6118981" cy="2764908"/>
            <a:chOff x="202170" y="2491115"/>
            <a:chExt cx="6118981" cy="276490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FD4CC6-8450-499F-B827-1143A714C80D}"/>
                </a:ext>
              </a:extLst>
            </p:cNvPr>
            <p:cNvSpPr/>
            <p:nvPr/>
          </p:nvSpPr>
          <p:spPr>
            <a:xfrm>
              <a:off x="202170" y="2491115"/>
              <a:ext cx="1294277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일시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FD60F7-3232-4504-8365-BEB9040EFE96}"/>
                </a:ext>
              </a:extLst>
            </p:cNvPr>
            <p:cNvSpPr/>
            <p:nvPr/>
          </p:nvSpPr>
          <p:spPr>
            <a:xfrm>
              <a:off x="1522627" y="2491115"/>
              <a:ext cx="1294277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보트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ID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CF84B2-6C1F-4A93-B624-60E25DDF5B25}"/>
                </a:ext>
              </a:extLst>
            </p:cNvPr>
            <p:cNvSpPr/>
            <p:nvPr/>
          </p:nvSpPr>
          <p:spPr>
            <a:xfrm>
              <a:off x="2843048" y="2491115"/>
              <a:ext cx="2539874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보트명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EA9590-951F-4545-9F6A-A1EBEE9ED627}"/>
                </a:ext>
              </a:extLst>
            </p:cNvPr>
            <p:cNvSpPr/>
            <p:nvPr/>
          </p:nvSpPr>
          <p:spPr>
            <a:xfrm>
              <a:off x="5412540" y="2491115"/>
              <a:ext cx="908611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입출항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B701EE-D33C-4EB3-BA97-BCA40826BED4}"/>
                </a:ext>
              </a:extLst>
            </p:cNvPr>
            <p:cNvSpPr/>
            <p:nvPr/>
          </p:nvSpPr>
          <p:spPr>
            <a:xfrm>
              <a:off x="202170" y="2683237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D9290D-987B-402F-A04F-4101309C084A}"/>
                </a:ext>
              </a:extLst>
            </p:cNvPr>
            <p:cNvSpPr/>
            <p:nvPr/>
          </p:nvSpPr>
          <p:spPr>
            <a:xfrm>
              <a:off x="1522627" y="2683237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16F0483-E6C3-4312-BAB6-2886B465FA19}"/>
                </a:ext>
              </a:extLst>
            </p:cNvPr>
            <p:cNvSpPr/>
            <p:nvPr/>
          </p:nvSpPr>
          <p:spPr>
            <a:xfrm>
              <a:off x="2843048" y="2683237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544A68-A94B-4BFB-842F-AC93BD23A769}"/>
                </a:ext>
              </a:extLst>
            </p:cNvPr>
            <p:cNvSpPr/>
            <p:nvPr/>
          </p:nvSpPr>
          <p:spPr>
            <a:xfrm>
              <a:off x="5412540" y="2683237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A74F00-9CC6-422A-9FC9-FD8781E565A1}"/>
                </a:ext>
              </a:extLst>
            </p:cNvPr>
            <p:cNvSpPr/>
            <p:nvPr/>
          </p:nvSpPr>
          <p:spPr>
            <a:xfrm>
              <a:off x="202170" y="2880150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639FD5-E666-4B99-97A0-FD2B2EA07519}"/>
                </a:ext>
              </a:extLst>
            </p:cNvPr>
            <p:cNvSpPr/>
            <p:nvPr/>
          </p:nvSpPr>
          <p:spPr>
            <a:xfrm>
              <a:off x="1522627" y="2880150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9AFBF10-B22E-48C0-9A31-6337C759D91F}"/>
                </a:ext>
              </a:extLst>
            </p:cNvPr>
            <p:cNvSpPr/>
            <p:nvPr/>
          </p:nvSpPr>
          <p:spPr>
            <a:xfrm>
              <a:off x="2843048" y="2880150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CD143FC-77B3-450A-B39D-FF2F790C166E}"/>
                </a:ext>
              </a:extLst>
            </p:cNvPr>
            <p:cNvSpPr/>
            <p:nvPr/>
          </p:nvSpPr>
          <p:spPr>
            <a:xfrm>
              <a:off x="5412540" y="2880150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A3070-DE0C-49B7-BBAC-42663F86EEED}"/>
                </a:ext>
              </a:extLst>
            </p:cNvPr>
            <p:cNvSpPr/>
            <p:nvPr/>
          </p:nvSpPr>
          <p:spPr>
            <a:xfrm>
              <a:off x="202170" y="3080165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8FB893-2FB8-48C7-B39F-5E25332B74BF}"/>
                </a:ext>
              </a:extLst>
            </p:cNvPr>
            <p:cNvSpPr/>
            <p:nvPr/>
          </p:nvSpPr>
          <p:spPr>
            <a:xfrm>
              <a:off x="1522627" y="3080165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300ED88-CD72-4E9A-910B-A30D3CBB0E61}"/>
                </a:ext>
              </a:extLst>
            </p:cNvPr>
            <p:cNvSpPr/>
            <p:nvPr/>
          </p:nvSpPr>
          <p:spPr>
            <a:xfrm>
              <a:off x="2843048" y="3080165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F10500-8265-467E-94A6-24CF5F4B398E}"/>
                </a:ext>
              </a:extLst>
            </p:cNvPr>
            <p:cNvSpPr/>
            <p:nvPr/>
          </p:nvSpPr>
          <p:spPr>
            <a:xfrm>
              <a:off x="5412540" y="3080165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87C802-62AE-462D-BA05-9E35CDC8782E}"/>
                </a:ext>
              </a:extLst>
            </p:cNvPr>
            <p:cNvSpPr/>
            <p:nvPr/>
          </p:nvSpPr>
          <p:spPr>
            <a:xfrm>
              <a:off x="202170" y="3277078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E72C45-3FE1-4B19-AF4B-A9449C8D0C83}"/>
                </a:ext>
              </a:extLst>
            </p:cNvPr>
            <p:cNvSpPr/>
            <p:nvPr/>
          </p:nvSpPr>
          <p:spPr>
            <a:xfrm>
              <a:off x="1522627" y="3277078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FA5F79B-F416-4554-AF9F-75FC26950EE9}"/>
                </a:ext>
              </a:extLst>
            </p:cNvPr>
            <p:cNvSpPr/>
            <p:nvPr/>
          </p:nvSpPr>
          <p:spPr>
            <a:xfrm>
              <a:off x="2843048" y="3277078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9E74A03-91F5-4586-8B2C-CF00FEF5E37B}"/>
                </a:ext>
              </a:extLst>
            </p:cNvPr>
            <p:cNvSpPr/>
            <p:nvPr/>
          </p:nvSpPr>
          <p:spPr>
            <a:xfrm>
              <a:off x="5412540" y="3277078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6E76C-A616-4963-8351-9C38B7807A98}"/>
                </a:ext>
              </a:extLst>
            </p:cNvPr>
            <p:cNvSpPr/>
            <p:nvPr/>
          </p:nvSpPr>
          <p:spPr>
            <a:xfrm>
              <a:off x="202170" y="3477769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90D15C-2F5E-4877-BE9A-C461B74CF55C}"/>
                </a:ext>
              </a:extLst>
            </p:cNvPr>
            <p:cNvSpPr/>
            <p:nvPr/>
          </p:nvSpPr>
          <p:spPr>
            <a:xfrm>
              <a:off x="1522627" y="3477769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C50B812-3641-4785-9523-542F59ACB511}"/>
                </a:ext>
              </a:extLst>
            </p:cNvPr>
            <p:cNvSpPr/>
            <p:nvPr/>
          </p:nvSpPr>
          <p:spPr>
            <a:xfrm>
              <a:off x="2843048" y="3477769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AF5BD1-52E5-47AA-B3C5-C45A721FD35C}"/>
                </a:ext>
              </a:extLst>
            </p:cNvPr>
            <p:cNvSpPr/>
            <p:nvPr/>
          </p:nvSpPr>
          <p:spPr>
            <a:xfrm>
              <a:off x="5412540" y="3477769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7821D-0726-4087-ADB8-E914B4B0B672}"/>
                </a:ext>
              </a:extLst>
            </p:cNvPr>
            <p:cNvSpPr/>
            <p:nvPr/>
          </p:nvSpPr>
          <p:spPr>
            <a:xfrm>
              <a:off x="202170" y="3677784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2F12E1A-FE3A-4347-B36E-06419136A165}"/>
                </a:ext>
              </a:extLst>
            </p:cNvPr>
            <p:cNvSpPr/>
            <p:nvPr/>
          </p:nvSpPr>
          <p:spPr>
            <a:xfrm>
              <a:off x="1522627" y="3677784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C60ED44-E94F-47FC-84BB-80C00A4AC8A7}"/>
                </a:ext>
              </a:extLst>
            </p:cNvPr>
            <p:cNvSpPr/>
            <p:nvPr/>
          </p:nvSpPr>
          <p:spPr>
            <a:xfrm>
              <a:off x="2843048" y="3677784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7AD5370-8A5A-4EFA-AB26-3B76AD4C6CEE}"/>
                </a:ext>
              </a:extLst>
            </p:cNvPr>
            <p:cNvSpPr/>
            <p:nvPr/>
          </p:nvSpPr>
          <p:spPr>
            <a:xfrm>
              <a:off x="5412540" y="3677784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D24934-8C82-413A-99DA-CB336D184AFC}"/>
                </a:ext>
              </a:extLst>
            </p:cNvPr>
            <p:cNvSpPr/>
            <p:nvPr/>
          </p:nvSpPr>
          <p:spPr>
            <a:xfrm>
              <a:off x="202170" y="3874697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CB0F238-991A-4C38-9F50-08B44C0856D2}"/>
                </a:ext>
              </a:extLst>
            </p:cNvPr>
            <p:cNvSpPr/>
            <p:nvPr/>
          </p:nvSpPr>
          <p:spPr>
            <a:xfrm>
              <a:off x="1522627" y="3874697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18755A1-053F-4E2A-9619-796DCC829869}"/>
                </a:ext>
              </a:extLst>
            </p:cNvPr>
            <p:cNvSpPr/>
            <p:nvPr/>
          </p:nvSpPr>
          <p:spPr>
            <a:xfrm>
              <a:off x="2843048" y="3874697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C77F48-A525-41AC-9F8E-9B6CCE284E03}"/>
                </a:ext>
              </a:extLst>
            </p:cNvPr>
            <p:cNvSpPr/>
            <p:nvPr/>
          </p:nvSpPr>
          <p:spPr>
            <a:xfrm>
              <a:off x="5412540" y="3874697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6E730F0-8A1E-459C-A252-63F1E9980C0F}"/>
                </a:ext>
              </a:extLst>
            </p:cNvPr>
            <p:cNvSpPr/>
            <p:nvPr/>
          </p:nvSpPr>
          <p:spPr>
            <a:xfrm>
              <a:off x="202170" y="4071874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39E6D30-1951-478E-8E78-A9A050E57FEA}"/>
                </a:ext>
              </a:extLst>
            </p:cNvPr>
            <p:cNvSpPr/>
            <p:nvPr/>
          </p:nvSpPr>
          <p:spPr>
            <a:xfrm>
              <a:off x="1522627" y="4071874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52D8AA4-E662-457F-B92A-29ECC4C851C3}"/>
                </a:ext>
              </a:extLst>
            </p:cNvPr>
            <p:cNvSpPr/>
            <p:nvPr/>
          </p:nvSpPr>
          <p:spPr>
            <a:xfrm>
              <a:off x="2843048" y="4071874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DC5D197-35D5-4C3E-9C8C-EFEDEBFB67A4}"/>
                </a:ext>
              </a:extLst>
            </p:cNvPr>
            <p:cNvSpPr/>
            <p:nvPr/>
          </p:nvSpPr>
          <p:spPr>
            <a:xfrm>
              <a:off x="5412540" y="4071874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0375E4C-5112-42FD-A23B-239C22EB02BA}"/>
                </a:ext>
              </a:extLst>
            </p:cNvPr>
            <p:cNvSpPr/>
            <p:nvPr/>
          </p:nvSpPr>
          <p:spPr>
            <a:xfrm>
              <a:off x="202170" y="4271889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E92410-EC08-448B-AE24-EA43497B8827}"/>
                </a:ext>
              </a:extLst>
            </p:cNvPr>
            <p:cNvSpPr/>
            <p:nvPr/>
          </p:nvSpPr>
          <p:spPr>
            <a:xfrm>
              <a:off x="1522627" y="4271889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F9AE96A-0CEC-4C85-9A8C-F7E02DA9FC31}"/>
                </a:ext>
              </a:extLst>
            </p:cNvPr>
            <p:cNvSpPr/>
            <p:nvPr/>
          </p:nvSpPr>
          <p:spPr>
            <a:xfrm>
              <a:off x="2843048" y="4271889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3B7E29C-52C2-48C6-92F1-E1BFD19C653B}"/>
                </a:ext>
              </a:extLst>
            </p:cNvPr>
            <p:cNvSpPr/>
            <p:nvPr/>
          </p:nvSpPr>
          <p:spPr>
            <a:xfrm>
              <a:off x="5412540" y="4271889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AFFE41C-4C3D-4BF7-8336-06CC47B113EE}"/>
                </a:ext>
              </a:extLst>
            </p:cNvPr>
            <p:cNvSpPr/>
            <p:nvPr/>
          </p:nvSpPr>
          <p:spPr>
            <a:xfrm>
              <a:off x="202170" y="4468802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9719A8E-84F0-4892-8AEE-AB5EC8411D4A}"/>
                </a:ext>
              </a:extLst>
            </p:cNvPr>
            <p:cNvSpPr/>
            <p:nvPr/>
          </p:nvSpPr>
          <p:spPr>
            <a:xfrm>
              <a:off x="1522627" y="4468802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C4C9C10-8A7E-4724-8777-70442E62DE15}"/>
                </a:ext>
              </a:extLst>
            </p:cNvPr>
            <p:cNvSpPr/>
            <p:nvPr/>
          </p:nvSpPr>
          <p:spPr>
            <a:xfrm>
              <a:off x="2843048" y="4468802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16557A1-23DC-4A7F-8786-78B7A0F29001}"/>
                </a:ext>
              </a:extLst>
            </p:cNvPr>
            <p:cNvSpPr/>
            <p:nvPr/>
          </p:nvSpPr>
          <p:spPr>
            <a:xfrm>
              <a:off x="5412540" y="4468802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6498EAC-6342-45F6-9D59-57BD0CBF9924}"/>
                </a:ext>
              </a:extLst>
            </p:cNvPr>
            <p:cNvSpPr/>
            <p:nvPr/>
          </p:nvSpPr>
          <p:spPr>
            <a:xfrm>
              <a:off x="202170" y="4669493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EC36F3D-A58F-4058-A271-798F3FB92091}"/>
                </a:ext>
              </a:extLst>
            </p:cNvPr>
            <p:cNvSpPr/>
            <p:nvPr/>
          </p:nvSpPr>
          <p:spPr>
            <a:xfrm>
              <a:off x="1522627" y="4669493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AF0356C-BF36-4D18-A034-A989DB1C7922}"/>
                </a:ext>
              </a:extLst>
            </p:cNvPr>
            <p:cNvSpPr/>
            <p:nvPr/>
          </p:nvSpPr>
          <p:spPr>
            <a:xfrm>
              <a:off x="2843048" y="4669493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917B243-A6FD-4BB2-B1CF-B21BD01D1CB0}"/>
                </a:ext>
              </a:extLst>
            </p:cNvPr>
            <p:cNvSpPr/>
            <p:nvPr/>
          </p:nvSpPr>
          <p:spPr>
            <a:xfrm>
              <a:off x="5412540" y="4669493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2C9F5BF-5AC9-4653-B84A-4FD002A5B2D0}"/>
                </a:ext>
              </a:extLst>
            </p:cNvPr>
            <p:cNvSpPr/>
            <p:nvPr/>
          </p:nvSpPr>
          <p:spPr>
            <a:xfrm>
              <a:off x="202170" y="4869508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8235E90-86CE-4499-B983-FD0656D2ECDC}"/>
                </a:ext>
              </a:extLst>
            </p:cNvPr>
            <p:cNvSpPr/>
            <p:nvPr/>
          </p:nvSpPr>
          <p:spPr>
            <a:xfrm>
              <a:off x="1522627" y="4869508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677511A-DEE1-4E1F-A308-D9A68466E025}"/>
                </a:ext>
              </a:extLst>
            </p:cNvPr>
            <p:cNvSpPr/>
            <p:nvPr/>
          </p:nvSpPr>
          <p:spPr>
            <a:xfrm>
              <a:off x="2843048" y="4869508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7561DBC-73A1-4A0F-AB31-3D58C1EADEAE}"/>
                </a:ext>
              </a:extLst>
            </p:cNvPr>
            <p:cNvSpPr/>
            <p:nvPr/>
          </p:nvSpPr>
          <p:spPr>
            <a:xfrm>
              <a:off x="5412540" y="4869508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A3E81E5-F2B3-446B-AA58-A4D4A4BD9F38}"/>
                </a:ext>
              </a:extLst>
            </p:cNvPr>
            <p:cNvSpPr/>
            <p:nvPr/>
          </p:nvSpPr>
          <p:spPr>
            <a:xfrm>
              <a:off x="202170" y="5066421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7B98E2C-8EE3-49D9-A113-2F5A26F52110}"/>
                </a:ext>
              </a:extLst>
            </p:cNvPr>
            <p:cNvSpPr/>
            <p:nvPr/>
          </p:nvSpPr>
          <p:spPr>
            <a:xfrm>
              <a:off x="1522627" y="5066421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178C209-0371-4236-9868-1201EC3FB35A}"/>
                </a:ext>
              </a:extLst>
            </p:cNvPr>
            <p:cNvSpPr/>
            <p:nvPr/>
          </p:nvSpPr>
          <p:spPr>
            <a:xfrm>
              <a:off x="2843048" y="5066421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86DC7AC-6A80-49B9-8F7B-E32B966A83A0}"/>
                </a:ext>
              </a:extLst>
            </p:cNvPr>
            <p:cNvSpPr/>
            <p:nvPr/>
          </p:nvSpPr>
          <p:spPr>
            <a:xfrm>
              <a:off x="5412540" y="5066421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B7DB98-D656-473E-9308-296584D4E9EF}"/>
              </a:ext>
            </a:extLst>
          </p:cNvPr>
          <p:cNvSpPr/>
          <p:nvPr/>
        </p:nvSpPr>
        <p:spPr>
          <a:xfrm>
            <a:off x="564085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6D1B12F-D332-4D98-B810-D53EB912A659}"/>
              </a:ext>
            </a:extLst>
          </p:cNvPr>
          <p:cNvSpPr/>
          <p:nvPr/>
        </p:nvSpPr>
        <p:spPr>
          <a:xfrm>
            <a:off x="2002905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6148C06-0097-4E1B-BDC7-7B024FCE3274}"/>
              </a:ext>
            </a:extLst>
          </p:cNvPr>
          <p:cNvSpPr/>
          <p:nvPr/>
        </p:nvSpPr>
        <p:spPr>
          <a:xfrm>
            <a:off x="762191" y="2336636"/>
            <a:ext cx="2436007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78" name="Group 87">
            <a:extLst>
              <a:ext uri="{FF2B5EF4-FFF2-40B4-BE49-F238E27FC236}">
                <a16:creationId xmlns:a16="http://schemas.microsoft.com/office/drawing/2014/main" id="{46B40A4E-91A5-4E73-8902-280BFF3A0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1878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boatEntryList.jsp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입출항 내역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CD57B077-84E3-4A5B-95C5-BC6EB20E15D4}"/>
              </a:ext>
            </a:extLst>
          </p:cNvPr>
          <p:cNvSpPr txBox="1"/>
          <p:nvPr/>
        </p:nvSpPr>
        <p:spPr>
          <a:xfrm>
            <a:off x="6657011" y="2195448"/>
            <a:ext cx="5112568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a.boat_id, b.boat_nm, a.send_time, a.boatinout,c.detail_nm as boatinout_nm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tb_boat_hist a, tb_boat b, tb_code_detail 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b.marina_id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a.boat_id = a.boat_id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c.group_cd = 'BOATINOUT'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a.boatinout = c.detail_cd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3E0BB1-0315-40F9-BA49-301565CA60D6}"/>
              </a:ext>
            </a:extLst>
          </p:cNvPr>
          <p:cNvSpPr txBox="1"/>
          <p:nvPr/>
        </p:nvSpPr>
        <p:spPr>
          <a:xfrm>
            <a:off x="6753200" y="4630486"/>
            <a:ext cx="670247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('BOATINOUT', '1',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('BOATINOUT', '0',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출항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','Y');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184BB6-2883-497E-82D6-6A3B53D21264}"/>
              </a:ext>
            </a:extLst>
          </p:cNvPr>
          <p:cNvSpPr txBox="1"/>
          <p:nvPr/>
        </p:nvSpPr>
        <p:spPr>
          <a:xfrm>
            <a:off x="5241032" y="3100882"/>
            <a:ext cx="1123562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boatinout_nm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7F818C-9E0D-4ACA-8FA9-A6568F798BB5}"/>
              </a:ext>
            </a:extLst>
          </p:cNvPr>
          <p:cNvSpPr txBox="1"/>
          <p:nvPr/>
        </p:nvSpPr>
        <p:spPr>
          <a:xfrm>
            <a:off x="3607409" y="3112508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3EB624-24C6-471D-927A-6519AC0C2B48}"/>
              </a:ext>
            </a:extLst>
          </p:cNvPr>
          <p:cNvSpPr txBox="1"/>
          <p:nvPr/>
        </p:nvSpPr>
        <p:spPr>
          <a:xfrm>
            <a:off x="1660774" y="3140295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078B28-6D6C-499D-AA5C-4A7D728E1EC2}"/>
              </a:ext>
            </a:extLst>
          </p:cNvPr>
          <p:cNvSpPr txBox="1"/>
          <p:nvPr/>
        </p:nvSpPr>
        <p:spPr>
          <a:xfrm>
            <a:off x="343193" y="3149772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send_time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73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09756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미확인 보트 입항 내역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선박 입출항 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미확인 보트 입항 내역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boatinout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입항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출항 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Sendtime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전송시각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machine_id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(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CCTV)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anchor_id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정박일경우 정박지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미등록 보트 입출 내역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tb_unreg_boatdata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47568" y="2102302"/>
            <a:ext cx="498382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F20474-4A75-42B6-BF47-C35475B9AA3D}"/>
              </a:ext>
            </a:extLst>
          </p:cNvPr>
          <p:cNvSpPr/>
          <p:nvPr/>
        </p:nvSpPr>
        <p:spPr>
          <a:xfrm>
            <a:off x="5031135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EF0FC1-7AA5-4410-A1AF-EBAEC57E7739}"/>
              </a:ext>
            </a:extLst>
          </p:cNvPr>
          <p:cNvSpPr/>
          <p:nvPr/>
        </p:nvSpPr>
        <p:spPr>
          <a:xfrm>
            <a:off x="762191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FD4CC6-8450-499F-B827-1143A714C80D}"/>
              </a:ext>
            </a:extLst>
          </p:cNvPr>
          <p:cNvSpPr/>
          <p:nvPr/>
        </p:nvSpPr>
        <p:spPr>
          <a:xfrm>
            <a:off x="682448" y="2581886"/>
            <a:ext cx="1294277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입항일시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FD60F7-3232-4504-8365-BEB9040EFE96}"/>
              </a:ext>
            </a:extLst>
          </p:cNvPr>
          <p:cNvSpPr/>
          <p:nvPr/>
        </p:nvSpPr>
        <p:spPr>
          <a:xfrm>
            <a:off x="2002905" y="2581886"/>
            <a:ext cx="1294277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B701EE-D33C-4EB3-BA97-BCA40826BED4}"/>
              </a:ext>
            </a:extLst>
          </p:cNvPr>
          <p:cNvSpPr/>
          <p:nvPr/>
        </p:nvSpPr>
        <p:spPr>
          <a:xfrm>
            <a:off x="682448" y="277400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D9290D-987B-402F-A04F-4101309C084A}"/>
              </a:ext>
            </a:extLst>
          </p:cNvPr>
          <p:cNvSpPr/>
          <p:nvPr/>
        </p:nvSpPr>
        <p:spPr>
          <a:xfrm>
            <a:off x="2002905" y="277400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A74F00-9CC6-422A-9FC9-FD8781E565A1}"/>
              </a:ext>
            </a:extLst>
          </p:cNvPr>
          <p:cNvSpPr/>
          <p:nvPr/>
        </p:nvSpPr>
        <p:spPr>
          <a:xfrm>
            <a:off x="682448" y="2970921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639FD5-E666-4B99-97A0-FD2B2EA07519}"/>
              </a:ext>
            </a:extLst>
          </p:cNvPr>
          <p:cNvSpPr/>
          <p:nvPr/>
        </p:nvSpPr>
        <p:spPr>
          <a:xfrm>
            <a:off x="2002905" y="2970921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2A3070-DE0C-49B7-BBAC-42663F86EEED}"/>
              </a:ext>
            </a:extLst>
          </p:cNvPr>
          <p:cNvSpPr/>
          <p:nvPr/>
        </p:nvSpPr>
        <p:spPr>
          <a:xfrm>
            <a:off x="682448" y="3170936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8FB893-2FB8-48C7-B39F-5E25332B74BF}"/>
              </a:ext>
            </a:extLst>
          </p:cNvPr>
          <p:cNvSpPr/>
          <p:nvPr/>
        </p:nvSpPr>
        <p:spPr>
          <a:xfrm>
            <a:off x="2002905" y="3170936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F87C802-62AE-462D-BA05-9E35CDC8782E}"/>
              </a:ext>
            </a:extLst>
          </p:cNvPr>
          <p:cNvSpPr/>
          <p:nvPr/>
        </p:nvSpPr>
        <p:spPr>
          <a:xfrm>
            <a:off x="682448" y="336784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AE72C45-3FE1-4B19-AF4B-A9449C8D0C83}"/>
              </a:ext>
            </a:extLst>
          </p:cNvPr>
          <p:cNvSpPr/>
          <p:nvPr/>
        </p:nvSpPr>
        <p:spPr>
          <a:xfrm>
            <a:off x="2002905" y="336784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756E76C-A616-4963-8351-9C38B7807A98}"/>
              </a:ext>
            </a:extLst>
          </p:cNvPr>
          <p:cNvSpPr/>
          <p:nvPr/>
        </p:nvSpPr>
        <p:spPr>
          <a:xfrm>
            <a:off x="682448" y="356854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D90D15C-2F5E-4877-BE9A-C461B74CF55C}"/>
              </a:ext>
            </a:extLst>
          </p:cNvPr>
          <p:cNvSpPr/>
          <p:nvPr/>
        </p:nvSpPr>
        <p:spPr>
          <a:xfrm>
            <a:off x="2002905" y="356854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27821D-0726-4087-ADB8-E914B4B0B672}"/>
              </a:ext>
            </a:extLst>
          </p:cNvPr>
          <p:cNvSpPr/>
          <p:nvPr/>
        </p:nvSpPr>
        <p:spPr>
          <a:xfrm>
            <a:off x="682448" y="376855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F12E1A-FE3A-4347-B36E-06419136A165}"/>
              </a:ext>
            </a:extLst>
          </p:cNvPr>
          <p:cNvSpPr/>
          <p:nvPr/>
        </p:nvSpPr>
        <p:spPr>
          <a:xfrm>
            <a:off x="2002905" y="376855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4D24934-8C82-413A-99DA-CB336D184AFC}"/>
              </a:ext>
            </a:extLst>
          </p:cNvPr>
          <p:cNvSpPr/>
          <p:nvPr/>
        </p:nvSpPr>
        <p:spPr>
          <a:xfrm>
            <a:off x="682448" y="396546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CB0F238-991A-4C38-9F50-08B44C0856D2}"/>
              </a:ext>
            </a:extLst>
          </p:cNvPr>
          <p:cNvSpPr/>
          <p:nvPr/>
        </p:nvSpPr>
        <p:spPr>
          <a:xfrm>
            <a:off x="2002905" y="396546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6E730F0-8A1E-459C-A252-63F1E9980C0F}"/>
              </a:ext>
            </a:extLst>
          </p:cNvPr>
          <p:cNvSpPr/>
          <p:nvPr/>
        </p:nvSpPr>
        <p:spPr>
          <a:xfrm>
            <a:off x="682448" y="416264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39E6D30-1951-478E-8E78-A9A050E57FEA}"/>
              </a:ext>
            </a:extLst>
          </p:cNvPr>
          <p:cNvSpPr/>
          <p:nvPr/>
        </p:nvSpPr>
        <p:spPr>
          <a:xfrm>
            <a:off x="2002905" y="416264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0375E4C-5112-42FD-A23B-239C22EB02BA}"/>
              </a:ext>
            </a:extLst>
          </p:cNvPr>
          <p:cNvSpPr/>
          <p:nvPr/>
        </p:nvSpPr>
        <p:spPr>
          <a:xfrm>
            <a:off x="682448" y="436266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BE92410-EC08-448B-AE24-EA43497B8827}"/>
              </a:ext>
            </a:extLst>
          </p:cNvPr>
          <p:cNvSpPr/>
          <p:nvPr/>
        </p:nvSpPr>
        <p:spPr>
          <a:xfrm>
            <a:off x="2002905" y="436266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AFFE41C-4C3D-4BF7-8336-06CC47B113EE}"/>
              </a:ext>
            </a:extLst>
          </p:cNvPr>
          <p:cNvSpPr/>
          <p:nvPr/>
        </p:nvSpPr>
        <p:spPr>
          <a:xfrm>
            <a:off x="682448" y="4559573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9719A8E-84F0-4892-8AEE-AB5EC8411D4A}"/>
              </a:ext>
            </a:extLst>
          </p:cNvPr>
          <p:cNvSpPr/>
          <p:nvPr/>
        </p:nvSpPr>
        <p:spPr>
          <a:xfrm>
            <a:off x="2002905" y="4559573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498EAC-6342-45F6-9D59-57BD0CBF9924}"/>
              </a:ext>
            </a:extLst>
          </p:cNvPr>
          <p:cNvSpPr/>
          <p:nvPr/>
        </p:nvSpPr>
        <p:spPr>
          <a:xfrm>
            <a:off x="682448" y="4760264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EC36F3D-A58F-4058-A271-798F3FB92091}"/>
              </a:ext>
            </a:extLst>
          </p:cNvPr>
          <p:cNvSpPr/>
          <p:nvPr/>
        </p:nvSpPr>
        <p:spPr>
          <a:xfrm>
            <a:off x="2002905" y="4760264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2C9F5BF-5AC9-4653-B84A-4FD002A5B2D0}"/>
              </a:ext>
            </a:extLst>
          </p:cNvPr>
          <p:cNvSpPr/>
          <p:nvPr/>
        </p:nvSpPr>
        <p:spPr>
          <a:xfrm>
            <a:off x="682448" y="496027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8235E90-86CE-4499-B983-FD0656D2ECDC}"/>
              </a:ext>
            </a:extLst>
          </p:cNvPr>
          <p:cNvSpPr/>
          <p:nvPr/>
        </p:nvSpPr>
        <p:spPr>
          <a:xfrm>
            <a:off x="2002905" y="496027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A3E81E5-F2B3-446B-AA58-A4D4A4BD9F38}"/>
              </a:ext>
            </a:extLst>
          </p:cNvPr>
          <p:cNvSpPr/>
          <p:nvPr/>
        </p:nvSpPr>
        <p:spPr>
          <a:xfrm>
            <a:off x="682448" y="5157192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B98E2C-8EE3-49D9-A113-2F5A26F52110}"/>
              </a:ext>
            </a:extLst>
          </p:cNvPr>
          <p:cNvSpPr/>
          <p:nvPr/>
        </p:nvSpPr>
        <p:spPr>
          <a:xfrm>
            <a:off x="2002905" y="5157192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B7DB98-D656-473E-9308-296584D4E9EF}"/>
              </a:ext>
            </a:extLst>
          </p:cNvPr>
          <p:cNvSpPr/>
          <p:nvPr/>
        </p:nvSpPr>
        <p:spPr>
          <a:xfrm>
            <a:off x="564085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6D1B12F-D332-4D98-B810-D53EB912A659}"/>
              </a:ext>
            </a:extLst>
          </p:cNvPr>
          <p:cNvSpPr/>
          <p:nvPr/>
        </p:nvSpPr>
        <p:spPr>
          <a:xfrm>
            <a:off x="2002905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16D6EBB-0D43-4284-A16D-8BB83914E70B}"/>
              </a:ext>
            </a:extLst>
          </p:cNvPr>
          <p:cNvSpPr/>
          <p:nvPr/>
        </p:nvSpPr>
        <p:spPr>
          <a:xfrm>
            <a:off x="3354395" y="2581886"/>
            <a:ext cx="1294277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입항일시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719DFB-CD67-4398-99BE-918C11C6D2A5}"/>
              </a:ext>
            </a:extLst>
          </p:cNvPr>
          <p:cNvSpPr/>
          <p:nvPr/>
        </p:nvSpPr>
        <p:spPr>
          <a:xfrm>
            <a:off x="4674852" y="2581886"/>
            <a:ext cx="1294277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BC33F55-B6B4-4092-988C-F2BE4BE85660}"/>
              </a:ext>
            </a:extLst>
          </p:cNvPr>
          <p:cNvSpPr/>
          <p:nvPr/>
        </p:nvSpPr>
        <p:spPr>
          <a:xfrm>
            <a:off x="3354395" y="277400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A6D371-257B-425E-997A-8A56E4613ABD}"/>
              </a:ext>
            </a:extLst>
          </p:cNvPr>
          <p:cNvSpPr/>
          <p:nvPr/>
        </p:nvSpPr>
        <p:spPr>
          <a:xfrm>
            <a:off x="4674852" y="277400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03759EC-47AF-4A76-8A42-B87F2AA10CAA}"/>
              </a:ext>
            </a:extLst>
          </p:cNvPr>
          <p:cNvSpPr/>
          <p:nvPr/>
        </p:nvSpPr>
        <p:spPr>
          <a:xfrm>
            <a:off x="3354395" y="2970921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45FBDFA-145F-40DF-BEE8-399BE755225E}"/>
              </a:ext>
            </a:extLst>
          </p:cNvPr>
          <p:cNvSpPr/>
          <p:nvPr/>
        </p:nvSpPr>
        <p:spPr>
          <a:xfrm>
            <a:off x="4674852" y="2970921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C5C7E21-FDC1-4897-BA51-8D88DEAE4DF1}"/>
              </a:ext>
            </a:extLst>
          </p:cNvPr>
          <p:cNvSpPr/>
          <p:nvPr/>
        </p:nvSpPr>
        <p:spPr>
          <a:xfrm>
            <a:off x="3354395" y="3170936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3A09F15-1344-4D40-85FE-C6CC05D2B87C}"/>
              </a:ext>
            </a:extLst>
          </p:cNvPr>
          <p:cNvSpPr/>
          <p:nvPr/>
        </p:nvSpPr>
        <p:spPr>
          <a:xfrm>
            <a:off x="4674852" y="3170936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DEEB743-0B98-41DC-999A-2CE114107A91}"/>
              </a:ext>
            </a:extLst>
          </p:cNvPr>
          <p:cNvSpPr/>
          <p:nvPr/>
        </p:nvSpPr>
        <p:spPr>
          <a:xfrm>
            <a:off x="3354395" y="336784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8C56558-10A4-4B06-99A7-5D4C2AC996BE}"/>
              </a:ext>
            </a:extLst>
          </p:cNvPr>
          <p:cNvSpPr/>
          <p:nvPr/>
        </p:nvSpPr>
        <p:spPr>
          <a:xfrm>
            <a:off x="4674852" y="336784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B5BBE80-D3C6-4723-8BC6-7B9F54D27AA1}"/>
              </a:ext>
            </a:extLst>
          </p:cNvPr>
          <p:cNvSpPr/>
          <p:nvPr/>
        </p:nvSpPr>
        <p:spPr>
          <a:xfrm>
            <a:off x="3354395" y="356854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68831C-3F3F-4A8C-9375-A2A69FBDB0F8}"/>
              </a:ext>
            </a:extLst>
          </p:cNvPr>
          <p:cNvSpPr/>
          <p:nvPr/>
        </p:nvSpPr>
        <p:spPr>
          <a:xfrm>
            <a:off x="4674852" y="356854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73463D9-11CA-4779-B613-FE9125455FCF}"/>
              </a:ext>
            </a:extLst>
          </p:cNvPr>
          <p:cNvSpPr/>
          <p:nvPr/>
        </p:nvSpPr>
        <p:spPr>
          <a:xfrm>
            <a:off x="3354395" y="376855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4A9B2D9-85D4-4097-8502-C8EE9D827598}"/>
              </a:ext>
            </a:extLst>
          </p:cNvPr>
          <p:cNvSpPr/>
          <p:nvPr/>
        </p:nvSpPr>
        <p:spPr>
          <a:xfrm>
            <a:off x="4674852" y="376855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EDAC5E2-C765-4C8F-A166-C3785892A1E0}"/>
              </a:ext>
            </a:extLst>
          </p:cNvPr>
          <p:cNvSpPr/>
          <p:nvPr/>
        </p:nvSpPr>
        <p:spPr>
          <a:xfrm>
            <a:off x="3354395" y="396546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BE93EA8-B2C5-4AB3-94CA-607610232BA4}"/>
              </a:ext>
            </a:extLst>
          </p:cNvPr>
          <p:cNvSpPr/>
          <p:nvPr/>
        </p:nvSpPr>
        <p:spPr>
          <a:xfrm>
            <a:off x="4674852" y="396546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B5869D-00CF-4B82-8630-6E185FDCC63E}"/>
              </a:ext>
            </a:extLst>
          </p:cNvPr>
          <p:cNvSpPr/>
          <p:nvPr/>
        </p:nvSpPr>
        <p:spPr>
          <a:xfrm>
            <a:off x="3354395" y="416264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638EEA-1204-4BF7-AA0B-A26524705834}"/>
              </a:ext>
            </a:extLst>
          </p:cNvPr>
          <p:cNvSpPr/>
          <p:nvPr/>
        </p:nvSpPr>
        <p:spPr>
          <a:xfrm>
            <a:off x="4674852" y="416264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0B9031E-B1E7-4B6D-BFC7-21B87EC5BD13}"/>
              </a:ext>
            </a:extLst>
          </p:cNvPr>
          <p:cNvSpPr/>
          <p:nvPr/>
        </p:nvSpPr>
        <p:spPr>
          <a:xfrm>
            <a:off x="3354395" y="436266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E1041E-9367-4373-8B17-B487715AABCF}"/>
              </a:ext>
            </a:extLst>
          </p:cNvPr>
          <p:cNvSpPr/>
          <p:nvPr/>
        </p:nvSpPr>
        <p:spPr>
          <a:xfrm>
            <a:off x="4674852" y="436266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6F8BDFE-A721-4A03-AB03-E7C4D850BE09}"/>
              </a:ext>
            </a:extLst>
          </p:cNvPr>
          <p:cNvSpPr/>
          <p:nvPr/>
        </p:nvSpPr>
        <p:spPr>
          <a:xfrm>
            <a:off x="3354395" y="4559573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C0C7A8-2E1F-4593-BDC8-85E43F9C19BD}"/>
              </a:ext>
            </a:extLst>
          </p:cNvPr>
          <p:cNvSpPr/>
          <p:nvPr/>
        </p:nvSpPr>
        <p:spPr>
          <a:xfrm>
            <a:off x="4674852" y="4559573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633E756-5592-44A3-9FBD-08817923802D}"/>
              </a:ext>
            </a:extLst>
          </p:cNvPr>
          <p:cNvSpPr/>
          <p:nvPr/>
        </p:nvSpPr>
        <p:spPr>
          <a:xfrm>
            <a:off x="3354395" y="4760264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5624508-0CA1-44C1-BF09-38992F356536}"/>
              </a:ext>
            </a:extLst>
          </p:cNvPr>
          <p:cNvSpPr/>
          <p:nvPr/>
        </p:nvSpPr>
        <p:spPr>
          <a:xfrm>
            <a:off x="4674852" y="4760264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D1FC1FC-37B7-44D4-92A6-0904A05278C3}"/>
              </a:ext>
            </a:extLst>
          </p:cNvPr>
          <p:cNvSpPr/>
          <p:nvPr/>
        </p:nvSpPr>
        <p:spPr>
          <a:xfrm>
            <a:off x="3354395" y="496027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176B769-9C38-4FE6-B3E5-7F3AE470BCA0}"/>
              </a:ext>
            </a:extLst>
          </p:cNvPr>
          <p:cNvSpPr/>
          <p:nvPr/>
        </p:nvSpPr>
        <p:spPr>
          <a:xfrm>
            <a:off x="4674852" y="496027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C02DD59-0729-4FDA-B752-8998ACAE3494}"/>
              </a:ext>
            </a:extLst>
          </p:cNvPr>
          <p:cNvSpPr/>
          <p:nvPr/>
        </p:nvSpPr>
        <p:spPr>
          <a:xfrm>
            <a:off x="3354395" y="5157192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43C03E2-A87B-4FD4-B611-04325BBDF35F}"/>
              </a:ext>
            </a:extLst>
          </p:cNvPr>
          <p:cNvSpPr/>
          <p:nvPr/>
        </p:nvSpPr>
        <p:spPr>
          <a:xfrm>
            <a:off x="4674852" y="5157192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36" name="Group 87">
            <a:extLst>
              <a:ext uri="{FF2B5EF4-FFF2-40B4-BE49-F238E27FC236}">
                <a16:creationId xmlns:a16="http://schemas.microsoft.com/office/drawing/2014/main" id="{80AB9A41-3DAF-4738-809B-E45720949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46977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unrecognizedBoatList.jsp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미확인 보트 입항 내역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7A2BC32C-036F-47F2-A109-3BE4FE44EF51}"/>
              </a:ext>
            </a:extLst>
          </p:cNvPr>
          <p:cNvSpPr txBox="1"/>
          <p:nvPr/>
        </p:nvSpPr>
        <p:spPr>
          <a:xfrm>
            <a:off x="4628801" y="3591619"/>
            <a:ext cx="7704492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a.send_time, a.boatinout, c.detail_nm as boatinout_nm, a.anchor_id,b.anchor_nm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FROM tb_unreg_boatdata a, tb_anchor b, tb_code_detail 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AND a.anchor_id = b.anchor_id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AND a.boatinout = c.detail_cd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AND c.group_cd ='BOATINOUT’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AND a.send_time between '20210301' and '20210302'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	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B6CA9E-6C45-49F6-B0EC-3DA5B8A2E1E4}"/>
              </a:ext>
            </a:extLst>
          </p:cNvPr>
          <p:cNvSpPr txBox="1"/>
          <p:nvPr/>
        </p:nvSpPr>
        <p:spPr>
          <a:xfrm>
            <a:off x="794244" y="2941674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send_time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D9CED3-9CFF-4A5C-BDAA-12E4D68B09A6}"/>
              </a:ext>
            </a:extLst>
          </p:cNvPr>
          <p:cNvSpPr txBox="1"/>
          <p:nvPr/>
        </p:nvSpPr>
        <p:spPr>
          <a:xfrm>
            <a:off x="2196240" y="2941674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C619EC-E316-4C87-B689-5A0911F500EB}"/>
              </a:ext>
            </a:extLst>
          </p:cNvPr>
          <p:cNvSpPr txBox="1"/>
          <p:nvPr/>
        </p:nvSpPr>
        <p:spPr>
          <a:xfrm>
            <a:off x="3532213" y="2941674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send_time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B9DA74-BD81-452E-B2FA-35841516E774}"/>
              </a:ext>
            </a:extLst>
          </p:cNvPr>
          <p:cNvSpPr txBox="1"/>
          <p:nvPr/>
        </p:nvSpPr>
        <p:spPr>
          <a:xfrm>
            <a:off x="4849847" y="2941674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65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96883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입출항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선박 입출항 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입출항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gubun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입항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출항 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Sendtime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전송시각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machine_id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( CCTV)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Picture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입출항사진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CCTA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데이터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tb_cctvdata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47568" y="2102302"/>
            <a:ext cx="498382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F20474-4A75-42B6-BF47-C35475B9AA3D}"/>
              </a:ext>
            </a:extLst>
          </p:cNvPr>
          <p:cNvSpPr/>
          <p:nvPr/>
        </p:nvSpPr>
        <p:spPr>
          <a:xfrm>
            <a:off x="5735529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EF0FC1-7AA5-4410-A1AF-EBAEC57E7739}"/>
              </a:ext>
            </a:extLst>
          </p:cNvPr>
          <p:cNvSpPr/>
          <p:nvPr/>
        </p:nvSpPr>
        <p:spPr>
          <a:xfrm>
            <a:off x="762191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25F8A4-6A32-46D8-984A-CE59FBA9625A}"/>
              </a:ext>
            </a:extLst>
          </p:cNvPr>
          <p:cNvGrpSpPr/>
          <p:nvPr/>
        </p:nvGrpSpPr>
        <p:grpSpPr>
          <a:xfrm>
            <a:off x="762190" y="2758053"/>
            <a:ext cx="5486953" cy="1979429"/>
            <a:chOff x="762191" y="2758053"/>
            <a:chExt cx="3973472" cy="197942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FD4CC6-8450-499F-B827-1143A714C80D}"/>
                </a:ext>
              </a:extLst>
            </p:cNvPr>
            <p:cNvSpPr/>
            <p:nvPr/>
          </p:nvSpPr>
          <p:spPr>
            <a:xfrm>
              <a:off x="762191" y="2758053"/>
              <a:ext cx="1294277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일시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FD60F7-3232-4504-8365-BEB9040EFE96}"/>
                </a:ext>
              </a:extLst>
            </p:cNvPr>
            <p:cNvSpPr/>
            <p:nvPr/>
          </p:nvSpPr>
          <p:spPr>
            <a:xfrm>
              <a:off x="2082648" y="2764586"/>
              <a:ext cx="1718224" cy="192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CCTV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EA9590-951F-4545-9F6A-A1EBEE9ED627}"/>
                </a:ext>
              </a:extLst>
            </p:cNvPr>
            <p:cNvSpPr/>
            <p:nvPr/>
          </p:nvSpPr>
          <p:spPr>
            <a:xfrm>
              <a:off x="3827052" y="2767106"/>
              <a:ext cx="908611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입출항 구분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B701EE-D33C-4EB3-BA97-BCA40826BED4}"/>
                </a:ext>
              </a:extLst>
            </p:cNvPr>
            <p:cNvSpPr/>
            <p:nvPr/>
          </p:nvSpPr>
          <p:spPr>
            <a:xfrm>
              <a:off x="762191" y="2950175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D9290D-987B-402F-A04F-4101309C084A}"/>
                </a:ext>
              </a:extLst>
            </p:cNvPr>
            <p:cNvSpPr/>
            <p:nvPr/>
          </p:nvSpPr>
          <p:spPr>
            <a:xfrm>
              <a:off x="2082648" y="2956708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544A68-A94B-4BFB-842F-AC93BD23A769}"/>
                </a:ext>
              </a:extLst>
            </p:cNvPr>
            <p:cNvSpPr/>
            <p:nvPr/>
          </p:nvSpPr>
          <p:spPr>
            <a:xfrm>
              <a:off x="3827052" y="2959228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A74F00-9CC6-422A-9FC9-FD8781E565A1}"/>
                </a:ext>
              </a:extLst>
            </p:cNvPr>
            <p:cNvSpPr/>
            <p:nvPr/>
          </p:nvSpPr>
          <p:spPr>
            <a:xfrm>
              <a:off x="762191" y="3147088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639FD5-E666-4B99-97A0-FD2B2EA07519}"/>
                </a:ext>
              </a:extLst>
            </p:cNvPr>
            <p:cNvSpPr/>
            <p:nvPr/>
          </p:nvSpPr>
          <p:spPr>
            <a:xfrm>
              <a:off x="2082648" y="3153621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CD143FC-77B3-450A-B39D-FF2F790C166E}"/>
                </a:ext>
              </a:extLst>
            </p:cNvPr>
            <p:cNvSpPr/>
            <p:nvPr/>
          </p:nvSpPr>
          <p:spPr>
            <a:xfrm>
              <a:off x="3827052" y="3156141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A3070-DE0C-49B7-BBAC-42663F86EEED}"/>
                </a:ext>
              </a:extLst>
            </p:cNvPr>
            <p:cNvSpPr/>
            <p:nvPr/>
          </p:nvSpPr>
          <p:spPr>
            <a:xfrm>
              <a:off x="762191" y="3347103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8FB893-2FB8-48C7-B39F-5E25332B74BF}"/>
                </a:ext>
              </a:extLst>
            </p:cNvPr>
            <p:cNvSpPr/>
            <p:nvPr/>
          </p:nvSpPr>
          <p:spPr>
            <a:xfrm>
              <a:off x="2082648" y="3353636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F10500-8265-467E-94A6-24CF5F4B398E}"/>
                </a:ext>
              </a:extLst>
            </p:cNvPr>
            <p:cNvSpPr/>
            <p:nvPr/>
          </p:nvSpPr>
          <p:spPr>
            <a:xfrm>
              <a:off x="3827052" y="3356156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87C802-62AE-462D-BA05-9E35CDC8782E}"/>
                </a:ext>
              </a:extLst>
            </p:cNvPr>
            <p:cNvSpPr/>
            <p:nvPr/>
          </p:nvSpPr>
          <p:spPr>
            <a:xfrm>
              <a:off x="762191" y="3544016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E72C45-3FE1-4B19-AF4B-A9449C8D0C83}"/>
                </a:ext>
              </a:extLst>
            </p:cNvPr>
            <p:cNvSpPr/>
            <p:nvPr/>
          </p:nvSpPr>
          <p:spPr>
            <a:xfrm>
              <a:off x="2082648" y="3550549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9E74A03-91F5-4586-8B2C-CF00FEF5E37B}"/>
                </a:ext>
              </a:extLst>
            </p:cNvPr>
            <p:cNvSpPr/>
            <p:nvPr/>
          </p:nvSpPr>
          <p:spPr>
            <a:xfrm>
              <a:off x="3827052" y="3553069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6E76C-A616-4963-8351-9C38B7807A98}"/>
                </a:ext>
              </a:extLst>
            </p:cNvPr>
            <p:cNvSpPr/>
            <p:nvPr/>
          </p:nvSpPr>
          <p:spPr>
            <a:xfrm>
              <a:off x="762191" y="3744707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90D15C-2F5E-4877-BE9A-C461B74CF55C}"/>
                </a:ext>
              </a:extLst>
            </p:cNvPr>
            <p:cNvSpPr/>
            <p:nvPr/>
          </p:nvSpPr>
          <p:spPr>
            <a:xfrm>
              <a:off x="2082648" y="3751240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AF5BD1-52E5-47AA-B3C5-C45A721FD35C}"/>
                </a:ext>
              </a:extLst>
            </p:cNvPr>
            <p:cNvSpPr/>
            <p:nvPr/>
          </p:nvSpPr>
          <p:spPr>
            <a:xfrm>
              <a:off x="3827052" y="3753760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7821D-0726-4087-ADB8-E914B4B0B672}"/>
                </a:ext>
              </a:extLst>
            </p:cNvPr>
            <p:cNvSpPr/>
            <p:nvPr/>
          </p:nvSpPr>
          <p:spPr>
            <a:xfrm>
              <a:off x="762191" y="3944722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2F12E1A-FE3A-4347-B36E-06419136A165}"/>
                </a:ext>
              </a:extLst>
            </p:cNvPr>
            <p:cNvSpPr/>
            <p:nvPr/>
          </p:nvSpPr>
          <p:spPr>
            <a:xfrm>
              <a:off x="2082648" y="3951255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7AD5370-8A5A-4EFA-AB26-3B76AD4C6CEE}"/>
                </a:ext>
              </a:extLst>
            </p:cNvPr>
            <p:cNvSpPr/>
            <p:nvPr/>
          </p:nvSpPr>
          <p:spPr>
            <a:xfrm>
              <a:off x="3827052" y="3953775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D24934-8C82-413A-99DA-CB336D184AFC}"/>
                </a:ext>
              </a:extLst>
            </p:cNvPr>
            <p:cNvSpPr/>
            <p:nvPr/>
          </p:nvSpPr>
          <p:spPr>
            <a:xfrm>
              <a:off x="762191" y="4141635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CB0F238-991A-4C38-9F50-08B44C0856D2}"/>
                </a:ext>
              </a:extLst>
            </p:cNvPr>
            <p:cNvSpPr/>
            <p:nvPr/>
          </p:nvSpPr>
          <p:spPr>
            <a:xfrm>
              <a:off x="2082648" y="4148168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C77F48-A525-41AC-9F8E-9B6CCE284E03}"/>
                </a:ext>
              </a:extLst>
            </p:cNvPr>
            <p:cNvSpPr/>
            <p:nvPr/>
          </p:nvSpPr>
          <p:spPr>
            <a:xfrm>
              <a:off x="3827052" y="4150688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6E730F0-8A1E-459C-A252-63F1E9980C0F}"/>
                </a:ext>
              </a:extLst>
            </p:cNvPr>
            <p:cNvSpPr/>
            <p:nvPr/>
          </p:nvSpPr>
          <p:spPr>
            <a:xfrm>
              <a:off x="762191" y="4338812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39E6D30-1951-478E-8E78-A9A050E57FEA}"/>
                </a:ext>
              </a:extLst>
            </p:cNvPr>
            <p:cNvSpPr/>
            <p:nvPr/>
          </p:nvSpPr>
          <p:spPr>
            <a:xfrm>
              <a:off x="2082648" y="4345345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DC5D197-35D5-4C3E-9C8C-EFEDEBFB67A4}"/>
                </a:ext>
              </a:extLst>
            </p:cNvPr>
            <p:cNvSpPr/>
            <p:nvPr/>
          </p:nvSpPr>
          <p:spPr>
            <a:xfrm>
              <a:off x="3827052" y="4347865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0375E4C-5112-42FD-A23B-239C22EB02BA}"/>
                </a:ext>
              </a:extLst>
            </p:cNvPr>
            <p:cNvSpPr/>
            <p:nvPr/>
          </p:nvSpPr>
          <p:spPr>
            <a:xfrm>
              <a:off x="762191" y="4538827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E92410-EC08-448B-AE24-EA43497B8827}"/>
                </a:ext>
              </a:extLst>
            </p:cNvPr>
            <p:cNvSpPr/>
            <p:nvPr/>
          </p:nvSpPr>
          <p:spPr>
            <a:xfrm>
              <a:off x="2082648" y="4545360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3B7E29C-52C2-48C6-92F1-E1BFD19C653B}"/>
                </a:ext>
              </a:extLst>
            </p:cNvPr>
            <p:cNvSpPr/>
            <p:nvPr/>
          </p:nvSpPr>
          <p:spPr>
            <a:xfrm>
              <a:off x="3827052" y="4547880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6D1B12F-D332-4D98-B810-D53EB912A659}"/>
              </a:ext>
            </a:extLst>
          </p:cNvPr>
          <p:cNvSpPr/>
          <p:nvPr/>
        </p:nvSpPr>
        <p:spPr>
          <a:xfrm>
            <a:off x="2002905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5949E75-3EE2-438C-8296-217A01A55F57}"/>
              </a:ext>
            </a:extLst>
          </p:cNvPr>
          <p:cNvSpPr/>
          <p:nvPr/>
        </p:nvSpPr>
        <p:spPr>
          <a:xfrm>
            <a:off x="137517" y="2336636"/>
            <a:ext cx="608433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CCTV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6148C06-0097-4E1B-BDC7-7B024FCE3274}"/>
              </a:ext>
            </a:extLst>
          </p:cNvPr>
          <p:cNvSpPr/>
          <p:nvPr/>
        </p:nvSpPr>
        <p:spPr>
          <a:xfrm>
            <a:off x="762191" y="2336636"/>
            <a:ext cx="2436007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5A3437B-43A8-437C-BC04-14A91028F4E1}"/>
              </a:ext>
            </a:extLst>
          </p:cNvPr>
          <p:cNvSpPr/>
          <p:nvPr/>
        </p:nvSpPr>
        <p:spPr>
          <a:xfrm>
            <a:off x="762189" y="4819536"/>
            <a:ext cx="5486953" cy="13457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6" name="그림 5" descr="보트, 물, 하늘, 실외이(가) 표시된 사진&#10;&#10;자동 생성된 설명">
            <a:extLst>
              <a:ext uri="{FF2B5EF4-FFF2-40B4-BE49-F238E27FC236}">
                <a16:creationId xmlns:a16="http://schemas.microsoft.com/office/drawing/2014/main" id="{939E9BBB-0EF4-45CB-9319-CA8769C4C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192" y="4828588"/>
            <a:ext cx="5486952" cy="1336715"/>
          </a:xfrm>
          <a:prstGeom prst="rect">
            <a:avLst/>
          </a:prstGeom>
        </p:spPr>
      </p:pic>
      <p:graphicFrame>
        <p:nvGraphicFramePr>
          <p:cNvPr id="45" name="Group 87">
            <a:extLst>
              <a:ext uri="{FF2B5EF4-FFF2-40B4-BE49-F238E27FC236}">
                <a16:creationId xmlns:a16="http://schemas.microsoft.com/office/drawing/2014/main" id="{58FC4E2A-F168-4174-A723-DECECA110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996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cctvMonotoringList.jsp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입출항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6105CF23-8EEF-42EB-83E9-5EAF92B641F2}"/>
              </a:ext>
            </a:extLst>
          </p:cNvPr>
          <p:cNvSpPr txBox="1"/>
          <p:nvPr/>
        </p:nvSpPr>
        <p:spPr>
          <a:xfrm>
            <a:off x="5889103" y="3709171"/>
            <a:ext cx="6444189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a.cctv_cd, a.send_time, a.boatinout, b.detail_nm as boatinout_nm, a.photo, a.photo_base64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tb_cctvdata a, tb_code_detail b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a.boatinout = b.detail_cd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b.group_cd ='BOATINOUT'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a.cctv_cd like '%%'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a.send_time between '20200301' and '20210402'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C44592-4672-42BF-843E-B02AE106CD9B}"/>
              </a:ext>
            </a:extLst>
          </p:cNvPr>
          <p:cNvSpPr txBox="1"/>
          <p:nvPr/>
        </p:nvSpPr>
        <p:spPr>
          <a:xfrm>
            <a:off x="1075515" y="315019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send_time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01469B-D400-42C1-9B1E-CCE49A272398}"/>
              </a:ext>
            </a:extLst>
          </p:cNvPr>
          <p:cNvSpPr txBox="1"/>
          <p:nvPr/>
        </p:nvSpPr>
        <p:spPr>
          <a:xfrm>
            <a:off x="3008784" y="315019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cctv_cd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BD3944-DA14-4E3D-8E30-6905BBEDDDD7}"/>
              </a:ext>
            </a:extLst>
          </p:cNvPr>
          <p:cNvSpPr txBox="1"/>
          <p:nvPr/>
        </p:nvSpPr>
        <p:spPr>
          <a:xfrm>
            <a:off x="5152473" y="3150190"/>
            <a:ext cx="113282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boatinout_nm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688087-D58C-4BD5-AEC5-B4607601B7A9}"/>
              </a:ext>
            </a:extLst>
          </p:cNvPr>
          <p:cNvSpPr txBox="1"/>
          <p:nvPr/>
        </p:nvSpPr>
        <p:spPr>
          <a:xfrm>
            <a:off x="4088904" y="5133945"/>
            <a:ext cx="1226672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photo_base64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76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82052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구조요청 내역 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선박 입출항 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구조요청 내역 확인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  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sendtime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 boat_id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보트명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boat_nm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SOS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내역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tb_sos_list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47568" y="2102302"/>
            <a:ext cx="498382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F20474-4A75-42B6-BF47-C35475B9AA3D}"/>
              </a:ext>
            </a:extLst>
          </p:cNvPr>
          <p:cNvSpPr/>
          <p:nvPr/>
        </p:nvSpPr>
        <p:spPr>
          <a:xfrm>
            <a:off x="5031135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EF0FC1-7AA5-4410-A1AF-EBAEC57E7739}"/>
              </a:ext>
            </a:extLst>
          </p:cNvPr>
          <p:cNvSpPr/>
          <p:nvPr/>
        </p:nvSpPr>
        <p:spPr>
          <a:xfrm>
            <a:off x="762191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FD4CC6-8450-499F-B827-1143A714C80D}"/>
              </a:ext>
            </a:extLst>
          </p:cNvPr>
          <p:cNvSpPr/>
          <p:nvPr/>
        </p:nvSpPr>
        <p:spPr>
          <a:xfrm>
            <a:off x="202170" y="2758053"/>
            <a:ext cx="1294277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일시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FD60F7-3232-4504-8365-BEB9040EFE96}"/>
              </a:ext>
            </a:extLst>
          </p:cNvPr>
          <p:cNvSpPr/>
          <p:nvPr/>
        </p:nvSpPr>
        <p:spPr>
          <a:xfrm>
            <a:off x="1522627" y="2765103"/>
            <a:ext cx="1054109" cy="1825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CF84B2-6C1F-4A93-B624-60E25DDF5B25}"/>
              </a:ext>
            </a:extLst>
          </p:cNvPr>
          <p:cNvSpPr/>
          <p:nvPr/>
        </p:nvSpPr>
        <p:spPr>
          <a:xfrm>
            <a:off x="2614145" y="2765103"/>
            <a:ext cx="1114719" cy="1825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EA9590-951F-4545-9F6A-A1EBEE9ED627}"/>
              </a:ext>
            </a:extLst>
          </p:cNvPr>
          <p:cNvSpPr/>
          <p:nvPr/>
        </p:nvSpPr>
        <p:spPr>
          <a:xfrm>
            <a:off x="5412540" y="2758053"/>
            <a:ext cx="908611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경도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B701EE-D33C-4EB3-BA97-BCA40826BED4}"/>
              </a:ext>
            </a:extLst>
          </p:cNvPr>
          <p:cNvSpPr/>
          <p:nvPr/>
        </p:nvSpPr>
        <p:spPr>
          <a:xfrm>
            <a:off x="202170" y="295017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D9290D-987B-402F-A04F-4101309C084A}"/>
              </a:ext>
            </a:extLst>
          </p:cNvPr>
          <p:cNvSpPr/>
          <p:nvPr/>
        </p:nvSpPr>
        <p:spPr>
          <a:xfrm>
            <a:off x="1522627" y="2957225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6F0483-E6C3-4312-BAB6-2886B465FA19}"/>
              </a:ext>
            </a:extLst>
          </p:cNvPr>
          <p:cNvSpPr/>
          <p:nvPr/>
        </p:nvSpPr>
        <p:spPr>
          <a:xfrm>
            <a:off x="2614145" y="2957225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544A68-A94B-4BFB-842F-AC93BD23A769}"/>
              </a:ext>
            </a:extLst>
          </p:cNvPr>
          <p:cNvSpPr/>
          <p:nvPr/>
        </p:nvSpPr>
        <p:spPr>
          <a:xfrm>
            <a:off x="5412540" y="2950175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A74F00-9CC6-422A-9FC9-FD8781E565A1}"/>
              </a:ext>
            </a:extLst>
          </p:cNvPr>
          <p:cNvSpPr/>
          <p:nvPr/>
        </p:nvSpPr>
        <p:spPr>
          <a:xfrm>
            <a:off x="202170" y="314708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639FD5-E666-4B99-97A0-FD2B2EA07519}"/>
              </a:ext>
            </a:extLst>
          </p:cNvPr>
          <p:cNvSpPr/>
          <p:nvPr/>
        </p:nvSpPr>
        <p:spPr>
          <a:xfrm>
            <a:off x="1522627" y="3154138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AFBF10-B22E-48C0-9A31-6337C759D91F}"/>
              </a:ext>
            </a:extLst>
          </p:cNvPr>
          <p:cNvSpPr/>
          <p:nvPr/>
        </p:nvSpPr>
        <p:spPr>
          <a:xfrm>
            <a:off x="2614145" y="3154138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CD143FC-77B3-450A-B39D-FF2F790C166E}"/>
              </a:ext>
            </a:extLst>
          </p:cNvPr>
          <p:cNvSpPr/>
          <p:nvPr/>
        </p:nvSpPr>
        <p:spPr>
          <a:xfrm>
            <a:off x="5412540" y="3147088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2A3070-DE0C-49B7-BBAC-42663F86EEED}"/>
              </a:ext>
            </a:extLst>
          </p:cNvPr>
          <p:cNvSpPr/>
          <p:nvPr/>
        </p:nvSpPr>
        <p:spPr>
          <a:xfrm>
            <a:off x="202170" y="3347103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8FB893-2FB8-48C7-B39F-5E25332B74BF}"/>
              </a:ext>
            </a:extLst>
          </p:cNvPr>
          <p:cNvSpPr/>
          <p:nvPr/>
        </p:nvSpPr>
        <p:spPr>
          <a:xfrm>
            <a:off x="1522627" y="3354153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300ED88-CD72-4E9A-910B-A30D3CBB0E61}"/>
              </a:ext>
            </a:extLst>
          </p:cNvPr>
          <p:cNvSpPr/>
          <p:nvPr/>
        </p:nvSpPr>
        <p:spPr>
          <a:xfrm>
            <a:off x="2614145" y="3354153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7F10500-8265-467E-94A6-24CF5F4B398E}"/>
              </a:ext>
            </a:extLst>
          </p:cNvPr>
          <p:cNvSpPr/>
          <p:nvPr/>
        </p:nvSpPr>
        <p:spPr>
          <a:xfrm>
            <a:off x="5412540" y="3347103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F87C802-62AE-462D-BA05-9E35CDC8782E}"/>
              </a:ext>
            </a:extLst>
          </p:cNvPr>
          <p:cNvSpPr/>
          <p:nvPr/>
        </p:nvSpPr>
        <p:spPr>
          <a:xfrm>
            <a:off x="202170" y="3544016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AE72C45-3FE1-4B19-AF4B-A9449C8D0C83}"/>
              </a:ext>
            </a:extLst>
          </p:cNvPr>
          <p:cNvSpPr/>
          <p:nvPr/>
        </p:nvSpPr>
        <p:spPr>
          <a:xfrm>
            <a:off x="1522627" y="3551066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FA5F79B-F416-4554-AF9F-75FC26950EE9}"/>
              </a:ext>
            </a:extLst>
          </p:cNvPr>
          <p:cNvSpPr/>
          <p:nvPr/>
        </p:nvSpPr>
        <p:spPr>
          <a:xfrm>
            <a:off x="2614145" y="3551066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E74A03-91F5-4586-8B2C-CF00FEF5E37B}"/>
              </a:ext>
            </a:extLst>
          </p:cNvPr>
          <p:cNvSpPr/>
          <p:nvPr/>
        </p:nvSpPr>
        <p:spPr>
          <a:xfrm>
            <a:off x="5412540" y="3544016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756E76C-A616-4963-8351-9C38B7807A98}"/>
              </a:ext>
            </a:extLst>
          </p:cNvPr>
          <p:cNvSpPr/>
          <p:nvPr/>
        </p:nvSpPr>
        <p:spPr>
          <a:xfrm>
            <a:off x="202170" y="3744707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D90D15C-2F5E-4877-BE9A-C461B74CF55C}"/>
              </a:ext>
            </a:extLst>
          </p:cNvPr>
          <p:cNvSpPr/>
          <p:nvPr/>
        </p:nvSpPr>
        <p:spPr>
          <a:xfrm>
            <a:off x="1522627" y="3751757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C50B812-3641-4785-9523-542F59ACB511}"/>
              </a:ext>
            </a:extLst>
          </p:cNvPr>
          <p:cNvSpPr/>
          <p:nvPr/>
        </p:nvSpPr>
        <p:spPr>
          <a:xfrm>
            <a:off x="2614145" y="3751757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DAF5BD1-52E5-47AA-B3C5-C45A721FD35C}"/>
              </a:ext>
            </a:extLst>
          </p:cNvPr>
          <p:cNvSpPr/>
          <p:nvPr/>
        </p:nvSpPr>
        <p:spPr>
          <a:xfrm>
            <a:off x="5412540" y="3744707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27821D-0726-4087-ADB8-E914B4B0B672}"/>
              </a:ext>
            </a:extLst>
          </p:cNvPr>
          <p:cNvSpPr/>
          <p:nvPr/>
        </p:nvSpPr>
        <p:spPr>
          <a:xfrm>
            <a:off x="202170" y="3944722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F12E1A-FE3A-4347-B36E-06419136A165}"/>
              </a:ext>
            </a:extLst>
          </p:cNvPr>
          <p:cNvSpPr/>
          <p:nvPr/>
        </p:nvSpPr>
        <p:spPr>
          <a:xfrm>
            <a:off x="1522627" y="3951772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C60ED44-E94F-47FC-84BB-80C00A4AC8A7}"/>
              </a:ext>
            </a:extLst>
          </p:cNvPr>
          <p:cNvSpPr/>
          <p:nvPr/>
        </p:nvSpPr>
        <p:spPr>
          <a:xfrm>
            <a:off x="2614145" y="3951772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AD5370-8A5A-4EFA-AB26-3B76AD4C6CEE}"/>
              </a:ext>
            </a:extLst>
          </p:cNvPr>
          <p:cNvSpPr/>
          <p:nvPr/>
        </p:nvSpPr>
        <p:spPr>
          <a:xfrm>
            <a:off x="5412540" y="3944722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4D24934-8C82-413A-99DA-CB336D184AFC}"/>
              </a:ext>
            </a:extLst>
          </p:cNvPr>
          <p:cNvSpPr/>
          <p:nvPr/>
        </p:nvSpPr>
        <p:spPr>
          <a:xfrm>
            <a:off x="202170" y="414163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CB0F238-991A-4C38-9F50-08B44C0856D2}"/>
              </a:ext>
            </a:extLst>
          </p:cNvPr>
          <p:cNvSpPr/>
          <p:nvPr/>
        </p:nvSpPr>
        <p:spPr>
          <a:xfrm>
            <a:off x="1522627" y="4148685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18755A1-053F-4E2A-9619-796DCC829869}"/>
              </a:ext>
            </a:extLst>
          </p:cNvPr>
          <p:cNvSpPr/>
          <p:nvPr/>
        </p:nvSpPr>
        <p:spPr>
          <a:xfrm>
            <a:off x="2614145" y="4148685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BC77F48-A525-41AC-9F8E-9B6CCE284E03}"/>
              </a:ext>
            </a:extLst>
          </p:cNvPr>
          <p:cNvSpPr/>
          <p:nvPr/>
        </p:nvSpPr>
        <p:spPr>
          <a:xfrm>
            <a:off x="5412540" y="4141635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6E730F0-8A1E-459C-A252-63F1E9980C0F}"/>
              </a:ext>
            </a:extLst>
          </p:cNvPr>
          <p:cNvSpPr/>
          <p:nvPr/>
        </p:nvSpPr>
        <p:spPr>
          <a:xfrm>
            <a:off x="202170" y="4338812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39E6D30-1951-478E-8E78-A9A050E57FEA}"/>
              </a:ext>
            </a:extLst>
          </p:cNvPr>
          <p:cNvSpPr/>
          <p:nvPr/>
        </p:nvSpPr>
        <p:spPr>
          <a:xfrm>
            <a:off x="1522627" y="4345862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52D8AA4-E662-457F-B92A-29ECC4C851C3}"/>
              </a:ext>
            </a:extLst>
          </p:cNvPr>
          <p:cNvSpPr/>
          <p:nvPr/>
        </p:nvSpPr>
        <p:spPr>
          <a:xfrm>
            <a:off x="2614145" y="4345862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DC5D197-35D5-4C3E-9C8C-EFEDEBFB67A4}"/>
              </a:ext>
            </a:extLst>
          </p:cNvPr>
          <p:cNvSpPr/>
          <p:nvPr/>
        </p:nvSpPr>
        <p:spPr>
          <a:xfrm>
            <a:off x="5412540" y="4338812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0375E4C-5112-42FD-A23B-239C22EB02BA}"/>
              </a:ext>
            </a:extLst>
          </p:cNvPr>
          <p:cNvSpPr/>
          <p:nvPr/>
        </p:nvSpPr>
        <p:spPr>
          <a:xfrm>
            <a:off x="202170" y="4538827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BE92410-EC08-448B-AE24-EA43497B8827}"/>
              </a:ext>
            </a:extLst>
          </p:cNvPr>
          <p:cNvSpPr/>
          <p:nvPr/>
        </p:nvSpPr>
        <p:spPr>
          <a:xfrm>
            <a:off x="1522627" y="4545877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9AE96A-0CEC-4C85-9A8C-F7E02DA9FC31}"/>
              </a:ext>
            </a:extLst>
          </p:cNvPr>
          <p:cNvSpPr/>
          <p:nvPr/>
        </p:nvSpPr>
        <p:spPr>
          <a:xfrm>
            <a:off x="2614145" y="4545877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3B7E29C-52C2-48C6-92F1-E1BFD19C653B}"/>
              </a:ext>
            </a:extLst>
          </p:cNvPr>
          <p:cNvSpPr/>
          <p:nvPr/>
        </p:nvSpPr>
        <p:spPr>
          <a:xfrm>
            <a:off x="5412540" y="4538827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AFFE41C-4C3D-4BF7-8336-06CC47B113EE}"/>
              </a:ext>
            </a:extLst>
          </p:cNvPr>
          <p:cNvSpPr/>
          <p:nvPr/>
        </p:nvSpPr>
        <p:spPr>
          <a:xfrm>
            <a:off x="202170" y="473574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9719A8E-84F0-4892-8AEE-AB5EC8411D4A}"/>
              </a:ext>
            </a:extLst>
          </p:cNvPr>
          <p:cNvSpPr/>
          <p:nvPr/>
        </p:nvSpPr>
        <p:spPr>
          <a:xfrm>
            <a:off x="1522627" y="4742790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C4C9C10-8A7E-4724-8777-70442E62DE15}"/>
              </a:ext>
            </a:extLst>
          </p:cNvPr>
          <p:cNvSpPr/>
          <p:nvPr/>
        </p:nvSpPr>
        <p:spPr>
          <a:xfrm>
            <a:off x="2614145" y="4742790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6557A1-23DC-4A7F-8786-78B7A0F29001}"/>
              </a:ext>
            </a:extLst>
          </p:cNvPr>
          <p:cNvSpPr/>
          <p:nvPr/>
        </p:nvSpPr>
        <p:spPr>
          <a:xfrm>
            <a:off x="5412540" y="4735740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498EAC-6342-45F6-9D59-57BD0CBF9924}"/>
              </a:ext>
            </a:extLst>
          </p:cNvPr>
          <p:cNvSpPr/>
          <p:nvPr/>
        </p:nvSpPr>
        <p:spPr>
          <a:xfrm>
            <a:off x="202170" y="4936431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EC36F3D-A58F-4058-A271-798F3FB92091}"/>
              </a:ext>
            </a:extLst>
          </p:cNvPr>
          <p:cNvSpPr/>
          <p:nvPr/>
        </p:nvSpPr>
        <p:spPr>
          <a:xfrm>
            <a:off x="1522627" y="4943481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AF0356C-BF36-4D18-A034-A989DB1C7922}"/>
              </a:ext>
            </a:extLst>
          </p:cNvPr>
          <p:cNvSpPr/>
          <p:nvPr/>
        </p:nvSpPr>
        <p:spPr>
          <a:xfrm>
            <a:off x="2614145" y="4943481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17B243-A6FD-4BB2-B1CF-B21BD01D1CB0}"/>
              </a:ext>
            </a:extLst>
          </p:cNvPr>
          <p:cNvSpPr/>
          <p:nvPr/>
        </p:nvSpPr>
        <p:spPr>
          <a:xfrm>
            <a:off x="5412540" y="4936431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2C9F5BF-5AC9-4653-B84A-4FD002A5B2D0}"/>
              </a:ext>
            </a:extLst>
          </p:cNvPr>
          <p:cNvSpPr/>
          <p:nvPr/>
        </p:nvSpPr>
        <p:spPr>
          <a:xfrm>
            <a:off x="202170" y="5136446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8235E90-86CE-4499-B983-FD0656D2ECDC}"/>
              </a:ext>
            </a:extLst>
          </p:cNvPr>
          <p:cNvSpPr/>
          <p:nvPr/>
        </p:nvSpPr>
        <p:spPr>
          <a:xfrm>
            <a:off x="1522627" y="5143496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677511A-DEE1-4E1F-A308-D9A68466E025}"/>
              </a:ext>
            </a:extLst>
          </p:cNvPr>
          <p:cNvSpPr/>
          <p:nvPr/>
        </p:nvSpPr>
        <p:spPr>
          <a:xfrm>
            <a:off x="2614145" y="5143496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561DBC-73A1-4A0F-AB31-3D58C1EADEAE}"/>
              </a:ext>
            </a:extLst>
          </p:cNvPr>
          <p:cNvSpPr/>
          <p:nvPr/>
        </p:nvSpPr>
        <p:spPr>
          <a:xfrm>
            <a:off x="5412540" y="5136446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A3E81E5-F2B3-446B-AA58-A4D4A4BD9F38}"/>
              </a:ext>
            </a:extLst>
          </p:cNvPr>
          <p:cNvSpPr/>
          <p:nvPr/>
        </p:nvSpPr>
        <p:spPr>
          <a:xfrm>
            <a:off x="202170" y="533335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B98E2C-8EE3-49D9-A113-2F5A26F52110}"/>
              </a:ext>
            </a:extLst>
          </p:cNvPr>
          <p:cNvSpPr/>
          <p:nvPr/>
        </p:nvSpPr>
        <p:spPr>
          <a:xfrm>
            <a:off x="1522627" y="5340409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178C209-0371-4236-9868-1201EC3FB35A}"/>
              </a:ext>
            </a:extLst>
          </p:cNvPr>
          <p:cNvSpPr/>
          <p:nvPr/>
        </p:nvSpPr>
        <p:spPr>
          <a:xfrm>
            <a:off x="2614145" y="5340409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86DC7AC-6A80-49B9-8F7B-E32B966A83A0}"/>
              </a:ext>
            </a:extLst>
          </p:cNvPr>
          <p:cNvSpPr/>
          <p:nvPr/>
        </p:nvSpPr>
        <p:spPr>
          <a:xfrm>
            <a:off x="5412540" y="5333359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B7DB98-D656-473E-9308-296584D4E9EF}"/>
              </a:ext>
            </a:extLst>
          </p:cNvPr>
          <p:cNvSpPr/>
          <p:nvPr/>
        </p:nvSpPr>
        <p:spPr>
          <a:xfrm>
            <a:off x="564085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6D1B12F-D332-4D98-B810-D53EB912A659}"/>
              </a:ext>
            </a:extLst>
          </p:cNvPr>
          <p:cNvSpPr/>
          <p:nvPr/>
        </p:nvSpPr>
        <p:spPr>
          <a:xfrm>
            <a:off x="2002905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5949E75-3EE2-438C-8296-217A01A55F57}"/>
              </a:ext>
            </a:extLst>
          </p:cNvPr>
          <p:cNvSpPr/>
          <p:nvPr/>
        </p:nvSpPr>
        <p:spPr>
          <a:xfrm>
            <a:off x="137517" y="2336636"/>
            <a:ext cx="608433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6148C06-0097-4E1B-BDC7-7B024FCE3274}"/>
              </a:ext>
            </a:extLst>
          </p:cNvPr>
          <p:cNvSpPr/>
          <p:nvPr/>
        </p:nvSpPr>
        <p:spPr>
          <a:xfrm>
            <a:off x="762191" y="2336636"/>
            <a:ext cx="2436007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79" name="Group 87">
            <a:extLst>
              <a:ext uri="{FF2B5EF4-FFF2-40B4-BE49-F238E27FC236}">
                <a16:creationId xmlns:a16="http://schemas.microsoft.com/office/drawing/2014/main" id="{CCFBC02C-0EB1-480D-8A13-8E9BB0D81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79814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sosList.jsp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구조요청 내역 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B541E62D-A6C7-4786-BB36-D7699291CB9D}"/>
              </a:ext>
            </a:extLst>
          </p:cNvPr>
          <p:cNvSpPr/>
          <p:nvPr/>
        </p:nvSpPr>
        <p:spPr>
          <a:xfrm>
            <a:off x="4503929" y="2758053"/>
            <a:ext cx="908611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위도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8D0719C-762D-4F56-8AA3-77888FE9B09B}"/>
              </a:ext>
            </a:extLst>
          </p:cNvPr>
          <p:cNvSpPr/>
          <p:nvPr/>
        </p:nvSpPr>
        <p:spPr>
          <a:xfrm>
            <a:off x="4503929" y="2950175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EFF756-F013-49E4-90AC-5C55180BDBB1}"/>
              </a:ext>
            </a:extLst>
          </p:cNvPr>
          <p:cNvSpPr/>
          <p:nvPr/>
        </p:nvSpPr>
        <p:spPr>
          <a:xfrm>
            <a:off x="4503929" y="3147088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EA84953-6EF7-4DE1-BB61-AC1AF077AE7D}"/>
              </a:ext>
            </a:extLst>
          </p:cNvPr>
          <p:cNvSpPr/>
          <p:nvPr/>
        </p:nvSpPr>
        <p:spPr>
          <a:xfrm>
            <a:off x="4503929" y="3347103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C33487-16FB-43D1-ABB8-3A40E65F2182}"/>
              </a:ext>
            </a:extLst>
          </p:cNvPr>
          <p:cNvSpPr/>
          <p:nvPr/>
        </p:nvSpPr>
        <p:spPr>
          <a:xfrm>
            <a:off x="4503929" y="3544016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5EE260B-3B9F-423E-B863-B8C5E278159B}"/>
              </a:ext>
            </a:extLst>
          </p:cNvPr>
          <p:cNvSpPr/>
          <p:nvPr/>
        </p:nvSpPr>
        <p:spPr>
          <a:xfrm>
            <a:off x="4503929" y="3744707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627B330-473B-4A26-8308-E055D11B6ADC}"/>
              </a:ext>
            </a:extLst>
          </p:cNvPr>
          <p:cNvSpPr/>
          <p:nvPr/>
        </p:nvSpPr>
        <p:spPr>
          <a:xfrm>
            <a:off x="4503929" y="3944722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A8AC365-C5B3-44A1-9F28-F73ABDF94EB2}"/>
              </a:ext>
            </a:extLst>
          </p:cNvPr>
          <p:cNvSpPr/>
          <p:nvPr/>
        </p:nvSpPr>
        <p:spPr>
          <a:xfrm>
            <a:off x="4503929" y="4141635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46D3127-E441-4A04-82AB-D89D18750A40}"/>
              </a:ext>
            </a:extLst>
          </p:cNvPr>
          <p:cNvSpPr/>
          <p:nvPr/>
        </p:nvSpPr>
        <p:spPr>
          <a:xfrm>
            <a:off x="4503929" y="4338812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212A306-C1EF-455B-A3DC-817100A2D88D}"/>
              </a:ext>
            </a:extLst>
          </p:cNvPr>
          <p:cNvSpPr/>
          <p:nvPr/>
        </p:nvSpPr>
        <p:spPr>
          <a:xfrm>
            <a:off x="4503929" y="4538827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83ACED7-3E4D-4433-BF88-1ED1E7DA1FD0}"/>
              </a:ext>
            </a:extLst>
          </p:cNvPr>
          <p:cNvSpPr/>
          <p:nvPr/>
        </p:nvSpPr>
        <p:spPr>
          <a:xfrm>
            <a:off x="4503929" y="4735740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FE642E6-33AD-46D4-A5C8-06FF8EBCD22A}"/>
              </a:ext>
            </a:extLst>
          </p:cNvPr>
          <p:cNvSpPr/>
          <p:nvPr/>
        </p:nvSpPr>
        <p:spPr>
          <a:xfrm>
            <a:off x="4503929" y="4936431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43DF53D-11AE-41FE-977A-BD2C25CCB2E2}"/>
              </a:ext>
            </a:extLst>
          </p:cNvPr>
          <p:cNvSpPr/>
          <p:nvPr/>
        </p:nvSpPr>
        <p:spPr>
          <a:xfrm>
            <a:off x="4503929" y="5136446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8AB407-E113-47D8-8664-1074F5F88472}"/>
              </a:ext>
            </a:extLst>
          </p:cNvPr>
          <p:cNvSpPr/>
          <p:nvPr/>
        </p:nvSpPr>
        <p:spPr>
          <a:xfrm>
            <a:off x="4503929" y="5333359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50908C8-BF58-4B7E-A47D-584987D31842}"/>
              </a:ext>
            </a:extLst>
          </p:cNvPr>
          <p:cNvSpPr/>
          <p:nvPr/>
        </p:nvSpPr>
        <p:spPr>
          <a:xfrm>
            <a:off x="3770630" y="2754951"/>
            <a:ext cx="733299" cy="1927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기울기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BFAD1AF-D340-4A91-ABC8-7C3B213EDF52}"/>
              </a:ext>
            </a:extLst>
          </p:cNvPr>
          <p:cNvSpPr/>
          <p:nvPr/>
        </p:nvSpPr>
        <p:spPr>
          <a:xfrm>
            <a:off x="3770630" y="2947073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EAFFB30-DAD8-45E0-8570-0C7F51A5C722}"/>
              </a:ext>
            </a:extLst>
          </p:cNvPr>
          <p:cNvSpPr/>
          <p:nvPr/>
        </p:nvSpPr>
        <p:spPr>
          <a:xfrm>
            <a:off x="3770630" y="3143986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B240164-9C1A-4827-82FB-0E3F3416DDB9}"/>
              </a:ext>
            </a:extLst>
          </p:cNvPr>
          <p:cNvSpPr/>
          <p:nvPr/>
        </p:nvSpPr>
        <p:spPr>
          <a:xfrm>
            <a:off x="3770630" y="3344001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636AB32-9BE6-467C-9631-06C96D027AE3}"/>
              </a:ext>
            </a:extLst>
          </p:cNvPr>
          <p:cNvSpPr/>
          <p:nvPr/>
        </p:nvSpPr>
        <p:spPr>
          <a:xfrm>
            <a:off x="3770630" y="3540914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4319D5-5319-4FA3-8510-8571D41E49DF}"/>
              </a:ext>
            </a:extLst>
          </p:cNvPr>
          <p:cNvSpPr/>
          <p:nvPr/>
        </p:nvSpPr>
        <p:spPr>
          <a:xfrm>
            <a:off x="3770630" y="3741605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9B6A8E-596C-45CA-BBCA-5C16CF729FAD}"/>
              </a:ext>
            </a:extLst>
          </p:cNvPr>
          <p:cNvSpPr/>
          <p:nvPr/>
        </p:nvSpPr>
        <p:spPr>
          <a:xfrm>
            <a:off x="3770630" y="3941620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AF9A8BB-6A90-4730-B855-DEF9AA42EF2F}"/>
              </a:ext>
            </a:extLst>
          </p:cNvPr>
          <p:cNvSpPr/>
          <p:nvPr/>
        </p:nvSpPr>
        <p:spPr>
          <a:xfrm>
            <a:off x="3770630" y="4138533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7D5D29D-1C32-4596-A43C-53ADE2C6E485}"/>
              </a:ext>
            </a:extLst>
          </p:cNvPr>
          <p:cNvSpPr/>
          <p:nvPr/>
        </p:nvSpPr>
        <p:spPr>
          <a:xfrm>
            <a:off x="3770630" y="4335710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B9B5AF-C6C8-4AE6-9EAF-C4B8FBDEC105}"/>
              </a:ext>
            </a:extLst>
          </p:cNvPr>
          <p:cNvSpPr/>
          <p:nvPr/>
        </p:nvSpPr>
        <p:spPr>
          <a:xfrm>
            <a:off x="3770630" y="4535725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F31976E-525E-47BA-B7CC-ED1E0FBACCB2}"/>
              </a:ext>
            </a:extLst>
          </p:cNvPr>
          <p:cNvSpPr/>
          <p:nvPr/>
        </p:nvSpPr>
        <p:spPr>
          <a:xfrm>
            <a:off x="3770630" y="4732638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94E2FAB-D33A-4417-8302-3BC5BD343713}"/>
              </a:ext>
            </a:extLst>
          </p:cNvPr>
          <p:cNvSpPr/>
          <p:nvPr/>
        </p:nvSpPr>
        <p:spPr>
          <a:xfrm>
            <a:off x="3770630" y="4933329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3DCB24B-C3CA-4737-BA0D-A047BCA6DD10}"/>
              </a:ext>
            </a:extLst>
          </p:cNvPr>
          <p:cNvSpPr/>
          <p:nvPr/>
        </p:nvSpPr>
        <p:spPr>
          <a:xfrm>
            <a:off x="3770630" y="5133344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4150BF7-5EC8-4287-A081-D0F98C991983}"/>
              </a:ext>
            </a:extLst>
          </p:cNvPr>
          <p:cNvSpPr/>
          <p:nvPr/>
        </p:nvSpPr>
        <p:spPr>
          <a:xfrm>
            <a:off x="3770630" y="5330257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4C84C31-6308-42EB-BA22-3517FD8196A8}"/>
              </a:ext>
            </a:extLst>
          </p:cNvPr>
          <p:cNvSpPr txBox="1"/>
          <p:nvPr/>
        </p:nvSpPr>
        <p:spPr>
          <a:xfrm>
            <a:off x="6553957" y="3733619"/>
            <a:ext cx="4807756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a.send_time, a.boat_id, b.boat_nm, a.latitude, a.longitude,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case when a.gradex &gt; a.gradey then a.gradex else a.gradey end as grade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public.tb_sos_list a, tb_boat b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AND a.boat_id = b.boat_id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AND b.boat_nm like '%%'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AND a.send_time between '20200301' and '20210402'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50A76E-FA99-4BA0-85A3-6611D39C8516}"/>
              </a:ext>
            </a:extLst>
          </p:cNvPr>
          <p:cNvSpPr txBox="1"/>
          <p:nvPr/>
        </p:nvSpPr>
        <p:spPr>
          <a:xfrm>
            <a:off x="404624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send_time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BE32F6-0D0E-472F-B9D0-1BC41EA366A2}"/>
              </a:ext>
            </a:extLst>
          </p:cNvPr>
          <p:cNvSpPr txBox="1"/>
          <p:nvPr/>
        </p:nvSpPr>
        <p:spPr>
          <a:xfrm>
            <a:off x="1580361" y="3012888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9DDA58A-7B20-4948-8981-653564624BED}"/>
              </a:ext>
            </a:extLst>
          </p:cNvPr>
          <p:cNvSpPr txBox="1"/>
          <p:nvPr/>
        </p:nvSpPr>
        <p:spPr>
          <a:xfrm>
            <a:off x="2675495" y="3012888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98B67DC-AE9B-458B-9762-637C233D449D}"/>
              </a:ext>
            </a:extLst>
          </p:cNvPr>
          <p:cNvSpPr txBox="1"/>
          <p:nvPr/>
        </p:nvSpPr>
        <p:spPr>
          <a:xfrm>
            <a:off x="3667959" y="3372974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grade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83F450-0D3D-4E0A-9F98-1F63E29FDF81}"/>
              </a:ext>
            </a:extLst>
          </p:cNvPr>
          <p:cNvSpPr txBox="1"/>
          <p:nvPr/>
        </p:nvSpPr>
        <p:spPr>
          <a:xfrm>
            <a:off x="4482505" y="3653632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latitude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548DF67-5B0F-4642-9F92-752326A34E24}"/>
              </a:ext>
            </a:extLst>
          </p:cNvPr>
          <p:cNvSpPr txBox="1"/>
          <p:nvPr/>
        </p:nvSpPr>
        <p:spPr>
          <a:xfrm>
            <a:off x="5401828" y="3763248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longitude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20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33536"/>
              </p:ext>
            </p:extLst>
          </p:nvPr>
        </p:nvGraphicFramePr>
        <p:xfrm>
          <a:off x="92119" y="1338652"/>
          <a:ext cx="9719413" cy="5086273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마리나항 전체 정박현황 관제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대쉬보드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마리나항 전체 정박현황 관제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311962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02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6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70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62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8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112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마리나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최근입항정보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tb_marina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tb_anchor_sector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Tb_io_status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25" name="_x321546032">
            <a:extLst>
              <a:ext uri="{FF2B5EF4-FFF2-40B4-BE49-F238E27FC236}">
                <a16:creationId xmlns:a16="http://schemas.microsoft.com/office/drawing/2014/main" id="{0A11751F-FA96-4164-8F56-F618C832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132856"/>
            <a:ext cx="5903913" cy="362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87">
            <a:extLst>
              <a:ext uri="{FF2B5EF4-FFF2-40B4-BE49-F238E27FC236}">
                <a16:creationId xmlns:a16="http://schemas.microsoft.com/office/drawing/2014/main" id="{1F223BEB-8333-42B5-850B-3E7EC9944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23119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fullStatus.jsp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마리나항 전체 정박현황 관제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C0A406-ECF5-4057-B443-67BACA9284D8}"/>
              </a:ext>
            </a:extLst>
          </p:cNvPr>
          <p:cNvSpPr txBox="1"/>
          <p:nvPr/>
        </p:nvSpPr>
        <p:spPr>
          <a:xfrm>
            <a:off x="-2463824" y="2132856"/>
            <a:ext cx="267799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marina_id, marina_nm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FROM public.tb_marina;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CBEE56-A806-45F9-AC26-838BA934BDFA}"/>
              </a:ext>
            </a:extLst>
          </p:cNvPr>
          <p:cNvCxnSpPr>
            <a:cxnSpLocks/>
          </p:cNvCxnSpPr>
          <p:nvPr/>
        </p:nvCxnSpPr>
        <p:spPr>
          <a:xfrm>
            <a:off x="-968680" y="2565810"/>
            <a:ext cx="1560461" cy="2934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1A9913-AF3C-4719-B8DB-A634AD251F42}"/>
              </a:ext>
            </a:extLst>
          </p:cNvPr>
          <p:cNvSpPr txBox="1"/>
          <p:nvPr/>
        </p:nvSpPr>
        <p:spPr>
          <a:xfrm>
            <a:off x="4597066" y="6231227"/>
            <a:ext cx="5437006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a.boat_id, b.boat_nm,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a.latitude, a.longitude, a.send_time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tb_sos_list a, tb_boat b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a.boat_id = b.boat_id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(a.gradex &gt; 60 or a.gradey &gt; 60 )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ORDER by send_time DESC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limit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70CD6-D05A-4658-834A-0CAE7EBF0256}"/>
              </a:ext>
            </a:extLst>
          </p:cNvPr>
          <p:cNvSpPr txBox="1"/>
          <p:nvPr/>
        </p:nvSpPr>
        <p:spPr>
          <a:xfrm>
            <a:off x="2000672" y="5681395"/>
            <a:ext cx="864096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BE3C8-CCB3-4A0C-8204-726CC44EBAB7}"/>
              </a:ext>
            </a:extLst>
          </p:cNvPr>
          <p:cNvSpPr txBox="1"/>
          <p:nvPr/>
        </p:nvSpPr>
        <p:spPr>
          <a:xfrm>
            <a:off x="3518103" y="5745016"/>
            <a:ext cx="864096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Latitude / longitude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A71AE38-1915-459B-A2D8-318B23F51D6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432720" y="5408371"/>
            <a:ext cx="30661" cy="2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C7B690-4DAE-4C39-A29A-3CF150173F1C}"/>
              </a:ext>
            </a:extLst>
          </p:cNvPr>
          <p:cNvSpPr txBox="1"/>
          <p:nvPr/>
        </p:nvSpPr>
        <p:spPr>
          <a:xfrm>
            <a:off x="4545937" y="5927616"/>
            <a:ext cx="688998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32BAA5-5691-4683-B33A-7FB933F9B15E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758196" y="5517686"/>
            <a:ext cx="132240" cy="4099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BDC0A0-54F4-41BF-AD9F-0E1FF6198E5F}"/>
              </a:ext>
            </a:extLst>
          </p:cNvPr>
          <p:cNvSpPr txBox="1"/>
          <p:nvPr/>
        </p:nvSpPr>
        <p:spPr>
          <a:xfrm>
            <a:off x="5685588" y="5827813"/>
            <a:ext cx="1067612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photo_base64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A8E6B0A-3D28-4F2F-A283-37CFA674B6FA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821320" y="5176353"/>
            <a:ext cx="398074" cy="65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41BAD4-1F09-4F3F-95D3-C4D3DB0DBA8B}"/>
              </a:ext>
            </a:extLst>
          </p:cNvPr>
          <p:cNvSpPr txBox="1"/>
          <p:nvPr/>
        </p:nvSpPr>
        <p:spPr>
          <a:xfrm>
            <a:off x="848545" y="1394949"/>
            <a:ext cx="463551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a.anchor_id, a.sector_id, a.boat_id, b.boat_nm, </a:t>
            </a:r>
            <a:b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a.anchor_status, a.anchor_nm,b.user_nm, b.telephone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FROM public.tb_anchor a left outer join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     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(select bb.boat_id,bb.boat_nm,cc.user_nm ,cc.telephone 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        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from tb_boat bb,tb_user_info cc 	  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      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where bb.user_id = cc. user_id) b on a.boat_id = b.boat_id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E1EB63-0EDE-4744-AC4A-15AB160A70AD}"/>
              </a:ext>
            </a:extLst>
          </p:cNvPr>
          <p:cNvSpPr txBox="1"/>
          <p:nvPr/>
        </p:nvSpPr>
        <p:spPr>
          <a:xfrm>
            <a:off x="3262039" y="3272437"/>
            <a:ext cx="86409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user_nm telephon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B49B3-0930-4FC9-8550-00860B23614B}"/>
              </a:ext>
            </a:extLst>
          </p:cNvPr>
          <p:cNvSpPr txBox="1"/>
          <p:nvPr/>
        </p:nvSpPr>
        <p:spPr>
          <a:xfrm>
            <a:off x="-2162091" y="5997302"/>
            <a:ext cx="4594811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a.boat_id, b.boat_nm, a.latitude, a.longitude, a.cctv_cd, a.photo, a.photo_base64, a.last_upd_tm 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FROM tb_io_status a, tb_boat b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a.boat_id = b.boat_id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CA78D2-4539-4E06-881D-972DC5BBCF51}"/>
              </a:ext>
            </a:extLst>
          </p:cNvPr>
          <p:cNvCxnSpPr>
            <a:cxnSpLocks/>
          </p:cNvCxnSpPr>
          <p:nvPr/>
        </p:nvCxnSpPr>
        <p:spPr>
          <a:xfrm flipH="1" flipV="1">
            <a:off x="3961863" y="5502083"/>
            <a:ext cx="132240" cy="4099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B39044-6FB1-4471-9A5B-A3240617D18C}"/>
              </a:ext>
            </a:extLst>
          </p:cNvPr>
          <p:cNvSpPr txBox="1"/>
          <p:nvPr/>
        </p:nvSpPr>
        <p:spPr>
          <a:xfrm>
            <a:off x="6606551" y="2069727"/>
            <a:ext cx="5437005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b.sectorarea_cd ,c.detail_nm as sectorarea_nm, count(*) as cnt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FROM tb_anchor a,tb_anchor_sector b,tb_code_detail 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WHERE a.marina_id = b.marina_id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a.sector_id = b.sector_id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b.sectorarea_cd = c.detail_cd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c.group_cd = 'SECTORAREA'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GROUP BY a.marina_id, b.sectorarea_cd, sectorarea_nm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A2FC8-8DEF-4234-B8A0-00C40388F7FE}"/>
              </a:ext>
            </a:extLst>
          </p:cNvPr>
          <p:cNvSpPr txBox="1"/>
          <p:nvPr/>
        </p:nvSpPr>
        <p:spPr>
          <a:xfrm>
            <a:off x="5903902" y="3902650"/>
            <a:ext cx="140529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sectorarea_nm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cnt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08E7FA-AC88-4897-B040-2D7759CA5EFE}"/>
              </a:ext>
            </a:extLst>
          </p:cNvPr>
          <p:cNvSpPr txBox="1"/>
          <p:nvPr/>
        </p:nvSpPr>
        <p:spPr>
          <a:xfrm>
            <a:off x="5903902" y="3303520"/>
            <a:ext cx="1405298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전체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sum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81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67317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 정박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 정박 현황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정박 이력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tb_anchor_hist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47568" y="2102302"/>
            <a:ext cx="498382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F20474-4A75-42B6-BF47-C35475B9AA3D}"/>
              </a:ext>
            </a:extLst>
          </p:cNvPr>
          <p:cNvSpPr/>
          <p:nvPr/>
        </p:nvSpPr>
        <p:spPr>
          <a:xfrm>
            <a:off x="5031135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EF0FC1-7AA5-4410-A1AF-EBAEC57E7739}"/>
              </a:ext>
            </a:extLst>
          </p:cNvPr>
          <p:cNvSpPr/>
          <p:nvPr/>
        </p:nvSpPr>
        <p:spPr>
          <a:xfrm>
            <a:off x="762191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FD4CC6-8450-499F-B827-1143A714C80D}"/>
              </a:ext>
            </a:extLst>
          </p:cNvPr>
          <p:cNvSpPr/>
          <p:nvPr/>
        </p:nvSpPr>
        <p:spPr>
          <a:xfrm>
            <a:off x="344489" y="2523895"/>
            <a:ext cx="1180020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정박일시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FD60F7-3232-4504-8365-BEB9040EFE96}"/>
              </a:ext>
            </a:extLst>
          </p:cNvPr>
          <p:cNvSpPr/>
          <p:nvPr/>
        </p:nvSpPr>
        <p:spPr>
          <a:xfrm>
            <a:off x="1548378" y="2523895"/>
            <a:ext cx="1180020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출항일시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CF84B2-6C1F-4A93-B624-60E25DDF5B25}"/>
              </a:ext>
            </a:extLst>
          </p:cNvPr>
          <p:cNvSpPr/>
          <p:nvPr/>
        </p:nvSpPr>
        <p:spPr>
          <a:xfrm>
            <a:off x="2752234" y="2521375"/>
            <a:ext cx="1122022" cy="1921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EA9590-951F-4545-9F6A-A1EBEE9ED627}"/>
              </a:ext>
            </a:extLst>
          </p:cNvPr>
          <p:cNvSpPr/>
          <p:nvPr/>
        </p:nvSpPr>
        <p:spPr>
          <a:xfrm>
            <a:off x="3898091" y="2523895"/>
            <a:ext cx="1325959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B701EE-D33C-4EB3-BA97-BCA40826BED4}"/>
              </a:ext>
            </a:extLst>
          </p:cNvPr>
          <p:cNvSpPr/>
          <p:nvPr/>
        </p:nvSpPr>
        <p:spPr>
          <a:xfrm>
            <a:off x="344489" y="2716017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D9290D-987B-402F-A04F-4101309C084A}"/>
              </a:ext>
            </a:extLst>
          </p:cNvPr>
          <p:cNvSpPr/>
          <p:nvPr/>
        </p:nvSpPr>
        <p:spPr>
          <a:xfrm>
            <a:off x="1548378" y="2716017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6F0483-E6C3-4312-BAB6-2886B465FA19}"/>
              </a:ext>
            </a:extLst>
          </p:cNvPr>
          <p:cNvSpPr/>
          <p:nvPr/>
        </p:nvSpPr>
        <p:spPr>
          <a:xfrm>
            <a:off x="2752234" y="2713497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544A68-A94B-4BFB-842F-AC93BD23A769}"/>
              </a:ext>
            </a:extLst>
          </p:cNvPr>
          <p:cNvSpPr/>
          <p:nvPr/>
        </p:nvSpPr>
        <p:spPr>
          <a:xfrm>
            <a:off x="3898091" y="2716017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A74F00-9CC6-422A-9FC9-FD8781E565A1}"/>
              </a:ext>
            </a:extLst>
          </p:cNvPr>
          <p:cNvSpPr/>
          <p:nvPr/>
        </p:nvSpPr>
        <p:spPr>
          <a:xfrm>
            <a:off x="344489" y="2912930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639FD5-E666-4B99-97A0-FD2B2EA07519}"/>
              </a:ext>
            </a:extLst>
          </p:cNvPr>
          <p:cNvSpPr/>
          <p:nvPr/>
        </p:nvSpPr>
        <p:spPr>
          <a:xfrm>
            <a:off x="1548378" y="2912930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AFBF10-B22E-48C0-9A31-6337C759D91F}"/>
              </a:ext>
            </a:extLst>
          </p:cNvPr>
          <p:cNvSpPr/>
          <p:nvPr/>
        </p:nvSpPr>
        <p:spPr>
          <a:xfrm>
            <a:off x="2752234" y="2910410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CD143FC-77B3-450A-B39D-FF2F790C166E}"/>
              </a:ext>
            </a:extLst>
          </p:cNvPr>
          <p:cNvSpPr/>
          <p:nvPr/>
        </p:nvSpPr>
        <p:spPr>
          <a:xfrm>
            <a:off x="3898091" y="2912930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2A3070-DE0C-49B7-BBAC-42663F86EEED}"/>
              </a:ext>
            </a:extLst>
          </p:cNvPr>
          <p:cNvSpPr/>
          <p:nvPr/>
        </p:nvSpPr>
        <p:spPr>
          <a:xfrm>
            <a:off x="344489" y="3112945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8FB893-2FB8-48C7-B39F-5E25332B74BF}"/>
              </a:ext>
            </a:extLst>
          </p:cNvPr>
          <p:cNvSpPr/>
          <p:nvPr/>
        </p:nvSpPr>
        <p:spPr>
          <a:xfrm>
            <a:off x="1548378" y="3112945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300ED88-CD72-4E9A-910B-A30D3CBB0E61}"/>
              </a:ext>
            </a:extLst>
          </p:cNvPr>
          <p:cNvSpPr/>
          <p:nvPr/>
        </p:nvSpPr>
        <p:spPr>
          <a:xfrm>
            <a:off x="2752234" y="3110425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7F10500-8265-467E-94A6-24CF5F4B398E}"/>
              </a:ext>
            </a:extLst>
          </p:cNvPr>
          <p:cNvSpPr/>
          <p:nvPr/>
        </p:nvSpPr>
        <p:spPr>
          <a:xfrm>
            <a:off x="3898091" y="3112945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F87C802-62AE-462D-BA05-9E35CDC8782E}"/>
              </a:ext>
            </a:extLst>
          </p:cNvPr>
          <p:cNvSpPr/>
          <p:nvPr/>
        </p:nvSpPr>
        <p:spPr>
          <a:xfrm>
            <a:off x="344489" y="3309858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AE72C45-3FE1-4B19-AF4B-A9449C8D0C83}"/>
              </a:ext>
            </a:extLst>
          </p:cNvPr>
          <p:cNvSpPr/>
          <p:nvPr/>
        </p:nvSpPr>
        <p:spPr>
          <a:xfrm>
            <a:off x="1548378" y="3309858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FA5F79B-F416-4554-AF9F-75FC26950EE9}"/>
              </a:ext>
            </a:extLst>
          </p:cNvPr>
          <p:cNvSpPr/>
          <p:nvPr/>
        </p:nvSpPr>
        <p:spPr>
          <a:xfrm>
            <a:off x="2752234" y="3307338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E74A03-91F5-4586-8B2C-CF00FEF5E37B}"/>
              </a:ext>
            </a:extLst>
          </p:cNvPr>
          <p:cNvSpPr/>
          <p:nvPr/>
        </p:nvSpPr>
        <p:spPr>
          <a:xfrm>
            <a:off x="3898091" y="3309858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756E76C-A616-4963-8351-9C38B7807A98}"/>
              </a:ext>
            </a:extLst>
          </p:cNvPr>
          <p:cNvSpPr/>
          <p:nvPr/>
        </p:nvSpPr>
        <p:spPr>
          <a:xfrm>
            <a:off x="344489" y="3510549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D90D15C-2F5E-4877-BE9A-C461B74CF55C}"/>
              </a:ext>
            </a:extLst>
          </p:cNvPr>
          <p:cNvSpPr/>
          <p:nvPr/>
        </p:nvSpPr>
        <p:spPr>
          <a:xfrm>
            <a:off x="1548378" y="3510549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C50B812-3641-4785-9523-542F59ACB511}"/>
              </a:ext>
            </a:extLst>
          </p:cNvPr>
          <p:cNvSpPr/>
          <p:nvPr/>
        </p:nvSpPr>
        <p:spPr>
          <a:xfrm>
            <a:off x="2752234" y="3508029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DAF5BD1-52E5-47AA-B3C5-C45A721FD35C}"/>
              </a:ext>
            </a:extLst>
          </p:cNvPr>
          <p:cNvSpPr/>
          <p:nvPr/>
        </p:nvSpPr>
        <p:spPr>
          <a:xfrm>
            <a:off x="3898091" y="3510549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27821D-0726-4087-ADB8-E914B4B0B672}"/>
              </a:ext>
            </a:extLst>
          </p:cNvPr>
          <p:cNvSpPr/>
          <p:nvPr/>
        </p:nvSpPr>
        <p:spPr>
          <a:xfrm>
            <a:off x="344489" y="3710564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F12E1A-FE3A-4347-B36E-06419136A165}"/>
              </a:ext>
            </a:extLst>
          </p:cNvPr>
          <p:cNvSpPr/>
          <p:nvPr/>
        </p:nvSpPr>
        <p:spPr>
          <a:xfrm>
            <a:off x="1548378" y="3710564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C60ED44-E94F-47FC-84BB-80C00A4AC8A7}"/>
              </a:ext>
            </a:extLst>
          </p:cNvPr>
          <p:cNvSpPr/>
          <p:nvPr/>
        </p:nvSpPr>
        <p:spPr>
          <a:xfrm>
            <a:off x="2752234" y="3708044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AD5370-8A5A-4EFA-AB26-3B76AD4C6CEE}"/>
              </a:ext>
            </a:extLst>
          </p:cNvPr>
          <p:cNvSpPr/>
          <p:nvPr/>
        </p:nvSpPr>
        <p:spPr>
          <a:xfrm>
            <a:off x="3898091" y="3710564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4D24934-8C82-413A-99DA-CB336D184AFC}"/>
              </a:ext>
            </a:extLst>
          </p:cNvPr>
          <p:cNvSpPr/>
          <p:nvPr/>
        </p:nvSpPr>
        <p:spPr>
          <a:xfrm>
            <a:off x="344489" y="3907477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CB0F238-991A-4C38-9F50-08B44C0856D2}"/>
              </a:ext>
            </a:extLst>
          </p:cNvPr>
          <p:cNvSpPr/>
          <p:nvPr/>
        </p:nvSpPr>
        <p:spPr>
          <a:xfrm>
            <a:off x="1548378" y="3907477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18755A1-053F-4E2A-9619-796DCC829869}"/>
              </a:ext>
            </a:extLst>
          </p:cNvPr>
          <p:cNvSpPr/>
          <p:nvPr/>
        </p:nvSpPr>
        <p:spPr>
          <a:xfrm>
            <a:off x="2752234" y="3904957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BC77F48-A525-41AC-9F8E-9B6CCE284E03}"/>
              </a:ext>
            </a:extLst>
          </p:cNvPr>
          <p:cNvSpPr/>
          <p:nvPr/>
        </p:nvSpPr>
        <p:spPr>
          <a:xfrm>
            <a:off x="3898091" y="3907477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6E730F0-8A1E-459C-A252-63F1E9980C0F}"/>
              </a:ext>
            </a:extLst>
          </p:cNvPr>
          <p:cNvSpPr/>
          <p:nvPr/>
        </p:nvSpPr>
        <p:spPr>
          <a:xfrm>
            <a:off x="344489" y="4104654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39E6D30-1951-478E-8E78-A9A050E57FEA}"/>
              </a:ext>
            </a:extLst>
          </p:cNvPr>
          <p:cNvSpPr/>
          <p:nvPr/>
        </p:nvSpPr>
        <p:spPr>
          <a:xfrm>
            <a:off x="1548378" y="4104654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52D8AA4-E662-457F-B92A-29ECC4C851C3}"/>
              </a:ext>
            </a:extLst>
          </p:cNvPr>
          <p:cNvSpPr/>
          <p:nvPr/>
        </p:nvSpPr>
        <p:spPr>
          <a:xfrm>
            <a:off x="2752234" y="4102134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DC5D197-35D5-4C3E-9C8C-EFEDEBFB67A4}"/>
              </a:ext>
            </a:extLst>
          </p:cNvPr>
          <p:cNvSpPr/>
          <p:nvPr/>
        </p:nvSpPr>
        <p:spPr>
          <a:xfrm>
            <a:off x="3898091" y="4104654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0375E4C-5112-42FD-A23B-239C22EB02BA}"/>
              </a:ext>
            </a:extLst>
          </p:cNvPr>
          <p:cNvSpPr/>
          <p:nvPr/>
        </p:nvSpPr>
        <p:spPr>
          <a:xfrm>
            <a:off x="344489" y="4304669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BE92410-EC08-448B-AE24-EA43497B8827}"/>
              </a:ext>
            </a:extLst>
          </p:cNvPr>
          <p:cNvSpPr/>
          <p:nvPr/>
        </p:nvSpPr>
        <p:spPr>
          <a:xfrm>
            <a:off x="1548378" y="4304669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9AE96A-0CEC-4C85-9A8C-F7E02DA9FC31}"/>
              </a:ext>
            </a:extLst>
          </p:cNvPr>
          <p:cNvSpPr/>
          <p:nvPr/>
        </p:nvSpPr>
        <p:spPr>
          <a:xfrm>
            <a:off x="2752234" y="4302149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3B7E29C-52C2-48C6-92F1-E1BFD19C653B}"/>
              </a:ext>
            </a:extLst>
          </p:cNvPr>
          <p:cNvSpPr/>
          <p:nvPr/>
        </p:nvSpPr>
        <p:spPr>
          <a:xfrm>
            <a:off x="3898091" y="4304669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AFFE41C-4C3D-4BF7-8336-06CC47B113EE}"/>
              </a:ext>
            </a:extLst>
          </p:cNvPr>
          <p:cNvSpPr/>
          <p:nvPr/>
        </p:nvSpPr>
        <p:spPr>
          <a:xfrm>
            <a:off x="344489" y="4501582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9719A8E-84F0-4892-8AEE-AB5EC8411D4A}"/>
              </a:ext>
            </a:extLst>
          </p:cNvPr>
          <p:cNvSpPr/>
          <p:nvPr/>
        </p:nvSpPr>
        <p:spPr>
          <a:xfrm>
            <a:off x="1548378" y="4501582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C4C9C10-8A7E-4724-8777-70442E62DE15}"/>
              </a:ext>
            </a:extLst>
          </p:cNvPr>
          <p:cNvSpPr/>
          <p:nvPr/>
        </p:nvSpPr>
        <p:spPr>
          <a:xfrm>
            <a:off x="2752234" y="4499062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6557A1-23DC-4A7F-8786-78B7A0F29001}"/>
              </a:ext>
            </a:extLst>
          </p:cNvPr>
          <p:cNvSpPr/>
          <p:nvPr/>
        </p:nvSpPr>
        <p:spPr>
          <a:xfrm>
            <a:off x="3898091" y="4501582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498EAC-6342-45F6-9D59-57BD0CBF9924}"/>
              </a:ext>
            </a:extLst>
          </p:cNvPr>
          <p:cNvSpPr/>
          <p:nvPr/>
        </p:nvSpPr>
        <p:spPr>
          <a:xfrm>
            <a:off x="344489" y="4702273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EC36F3D-A58F-4058-A271-798F3FB92091}"/>
              </a:ext>
            </a:extLst>
          </p:cNvPr>
          <p:cNvSpPr/>
          <p:nvPr/>
        </p:nvSpPr>
        <p:spPr>
          <a:xfrm>
            <a:off x="1548378" y="4702273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AF0356C-BF36-4D18-A034-A989DB1C7922}"/>
              </a:ext>
            </a:extLst>
          </p:cNvPr>
          <p:cNvSpPr/>
          <p:nvPr/>
        </p:nvSpPr>
        <p:spPr>
          <a:xfrm>
            <a:off x="2752234" y="4699753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17B243-A6FD-4BB2-B1CF-B21BD01D1CB0}"/>
              </a:ext>
            </a:extLst>
          </p:cNvPr>
          <p:cNvSpPr/>
          <p:nvPr/>
        </p:nvSpPr>
        <p:spPr>
          <a:xfrm>
            <a:off x="3898091" y="4702273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2C9F5BF-5AC9-4653-B84A-4FD002A5B2D0}"/>
              </a:ext>
            </a:extLst>
          </p:cNvPr>
          <p:cNvSpPr/>
          <p:nvPr/>
        </p:nvSpPr>
        <p:spPr>
          <a:xfrm>
            <a:off x="344489" y="4902288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8235E90-86CE-4499-B983-FD0656D2ECDC}"/>
              </a:ext>
            </a:extLst>
          </p:cNvPr>
          <p:cNvSpPr/>
          <p:nvPr/>
        </p:nvSpPr>
        <p:spPr>
          <a:xfrm>
            <a:off x="1548378" y="4902288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677511A-DEE1-4E1F-A308-D9A68466E025}"/>
              </a:ext>
            </a:extLst>
          </p:cNvPr>
          <p:cNvSpPr/>
          <p:nvPr/>
        </p:nvSpPr>
        <p:spPr>
          <a:xfrm>
            <a:off x="2752234" y="4899768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561DBC-73A1-4A0F-AB31-3D58C1EADEAE}"/>
              </a:ext>
            </a:extLst>
          </p:cNvPr>
          <p:cNvSpPr/>
          <p:nvPr/>
        </p:nvSpPr>
        <p:spPr>
          <a:xfrm>
            <a:off x="3898091" y="4902288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A3E81E5-F2B3-446B-AA58-A4D4A4BD9F38}"/>
              </a:ext>
            </a:extLst>
          </p:cNvPr>
          <p:cNvSpPr/>
          <p:nvPr/>
        </p:nvSpPr>
        <p:spPr>
          <a:xfrm>
            <a:off x="344489" y="5099201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B98E2C-8EE3-49D9-A113-2F5A26F52110}"/>
              </a:ext>
            </a:extLst>
          </p:cNvPr>
          <p:cNvSpPr/>
          <p:nvPr/>
        </p:nvSpPr>
        <p:spPr>
          <a:xfrm>
            <a:off x="1548378" y="5099201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178C209-0371-4236-9868-1201EC3FB35A}"/>
              </a:ext>
            </a:extLst>
          </p:cNvPr>
          <p:cNvSpPr/>
          <p:nvPr/>
        </p:nvSpPr>
        <p:spPr>
          <a:xfrm>
            <a:off x="2752234" y="5096681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86DC7AC-6A80-49B9-8F7B-E32B966A83A0}"/>
              </a:ext>
            </a:extLst>
          </p:cNvPr>
          <p:cNvSpPr/>
          <p:nvPr/>
        </p:nvSpPr>
        <p:spPr>
          <a:xfrm>
            <a:off x="3898091" y="5099201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B7DB98-D656-473E-9308-296584D4E9EF}"/>
              </a:ext>
            </a:extLst>
          </p:cNvPr>
          <p:cNvSpPr/>
          <p:nvPr/>
        </p:nvSpPr>
        <p:spPr>
          <a:xfrm>
            <a:off x="564085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6D1B12F-D332-4D98-B810-D53EB912A659}"/>
              </a:ext>
            </a:extLst>
          </p:cNvPr>
          <p:cNvSpPr/>
          <p:nvPr/>
        </p:nvSpPr>
        <p:spPr>
          <a:xfrm>
            <a:off x="2002905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79" name="Group 87">
            <a:extLst>
              <a:ext uri="{FF2B5EF4-FFF2-40B4-BE49-F238E27FC236}">
                <a16:creationId xmlns:a16="http://schemas.microsoft.com/office/drawing/2014/main" id="{5E2EFD64-AC48-45D4-B962-A5CC212F7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45990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anchorStatusReport.jsp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 정박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0759698-D1FF-4F0F-A76F-C65D987DA6AE}"/>
              </a:ext>
            </a:extLst>
          </p:cNvPr>
          <p:cNvSpPr txBox="1"/>
          <p:nvPr/>
        </p:nvSpPr>
        <p:spPr>
          <a:xfrm>
            <a:off x="6609184" y="2848825"/>
            <a:ext cx="4807756" cy="178510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a.anchor_id, c.anchor_nm, a.boat_id, b.boat_nm, a.enter_dt, a.leave_dt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public.tb_anchor_hist a, tb_boat b, tb_anchor 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a.marina_id = b.marina_id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a.boat_id = b.boat_id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a.marina_id = c.marina_id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a.anchor_id = c.anchor_id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( a.enter_dt between '20200301' and '20210402' or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	 a.leave_dt between '20200301' and '20210402' )	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C97A42-62AA-445A-8A9E-965CCCD1F89F}"/>
              </a:ext>
            </a:extLst>
          </p:cNvPr>
          <p:cNvSpPr txBox="1"/>
          <p:nvPr/>
        </p:nvSpPr>
        <p:spPr>
          <a:xfrm>
            <a:off x="404624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enter_dt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D0F696-BBDE-4B84-9533-FE86592270CD}"/>
              </a:ext>
            </a:extLst>
          </p:cNvPr>
          <p:cNvSpPr txBox="1"/>
          <p:nvPr/>
        </p:nvSpPr>
        <p:spPr>
          <a:xfrm>
            <a:off x="1698068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leave_dt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832315-5DDD-4DAC-88EA-A601A7100A73}"/>
              </a:ext>
            </a:extLst>
          </p:cNvPr>
          <p:cNvSpPr txBox="1"/>
          <p:nvPr/>
        </p:nvSpPr>
        <p:spPr>
          <a:xfrm>
            <a:off x="2867761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717D8C-9C51-4219-8278-CB70930FDA56}"/>
              </a:ext>
            </a:extLst>
          </p:cNvPr>
          <p:cNvSpPr txBox="1"/>
          <p:nvPr/>
        </p:nvSpPr>
        <p:spPr>
          <a:xfrm>
            <a:off x="4141507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5D3C973-D220-49FE-A608-22FCEA8DB606}"/>
              </a:ext>
            </a:extLst>
          </p:cNvPr>
          <p:cNvSpPr/>
          <p:nvPr/>
        </p:nvSpPr>
        <p:spPr>
          <a:xfrm>
            <a:off x="5261392" y="2521375"/>
            <a:ext cx="1122023" cy="1921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정박지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207D7BD-BEE9-4221-B6C0-81C7223E26D7}"/>
              </a:ext>
            </a:extLst>
          </p:cNvPr>
          <p:cNvSpPr/>
          <p:nvPr/>
        </p:nvSpPr>
        <p:spPr>
          <a:xfrm>
            <a:off x="5261392" y="2713497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575D5E1-035F-4CC0-BCC8-2E1914CF7835}"/>
              </a:ext>
            </a:extLst>
          </p:cNvPr>
          <p:cNvSpPr/>
          <p:nvPr/>
        </p:nvSpPr>
        <p:spPr>
          <a:xfrm>
            <a:off x="5261392" y="2910410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A927429-2A63-4745-A3D0-F42ADB1AB385}"/>
              </a:ext>
            </a:extLst>
          </p:cNvPr>
          <p:cNvSpPr/>
          <p:nvPr/>
        </p:nvSpPr>
        <p:spPr>
          <a:xfrm>
            <a:off x="5261392" y="3110425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11352DA-E704-4126-815A-CF43E2889B7E}"/>
              </a:ext>
            </a:extLst>
          </p:cNvPr>
          <p:cNvSpPr/>
          <p:nvPr/>
        </p:nvSpPr>
        <p:spPr>
          <a:xfrm>
            <a:off x="5261392" y="3307338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603160E-7270-49BE-8453-0203809B718E}"/>
              </a:ext>
            </a:extLst>
          </p:cNvPr>
          <p:cNvSpPr/>
          <p:nvPr/>
        </p:nvSpPr>
        <p:spPr>
          <a:xfrm>
            <a:off x="5261392" y="3508029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825A907-0A91-4C60-A80E-38A7B0ED174F}"/>
              </a:ext>
            </a:extLst>
          </p:cNvPr>
          <p:cNvSpPr/>
          <p:nvPr/>
        </p:nvSpPr>
        <p:spPr>
          <a:xfrm>
            <a:off x="5261392" y="3708044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395D957-531C-429D-B3CB-23DE641D2295}"/>
              </a:ext>
            </a:extLst>
          </p:cNvPr>
          <p:cNvSpPr/>
          <p:nvPr/>
        </p:nvSpPr>
        <p:spPr>
          <a:xfrm>
            <a:off x="5261392" y="3904957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ECB6836-3852-4EB0-985C-ECA954E310AF}"/>
              </a:ext>
            </a:extLst>
          </p:cNvPr>
          <p:cNvSpPr/>
          <p:nvPr/>
        </p:nvSpPr>
        <p:spPr>
          <a:xfrm>
            <a:off x="5261392" y="4102134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19504B0-F724-487A-AC2B-EE5E8A048CE3}"/>
              </a:ext>
            </a:extLst>
          </p:cNvPr>
          <p:cNvSpPr/>
          <p:nvPr/>
        </p:nvSpPr>
        <p:spPr>
          <a:xfrm>
            <a:off x="5261392" y="4302149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2640AFA-C522-48A7-BE3F-C29F845DB660}"/>
              </a:ext>
            </a:extLst>
          </p:cNvPr>
          <p:cNvSpPr/>
          <p:nvPr/>
        </p:nvSpPr>
        <p:spPr>
          <a:xfrm>
            <a:off x="5261392" y="4499062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5C46D1E-03AE-43C5-83A8-C4948C955DC1}"/>
              </a:ext>
            </a:extLst>
          </p:cNvPr>
          <p:cNvSpPr/>
          <p:nvPr/>
        </p:nvSpPr>
        <p:spPr>
          <a:xfrm>
            <a:off x="5261392" y="4699753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56ACDB0-4BEB-4690-A8EE-F56D3756F9B1}"/>
              </a:ext>
            </a:extLst>
          </p:cNvPr>
          <p:cNvSpPr/>
          <p:nvPr/>
        </p:nvSpPr>
        <p:spPr>
          <a:xfrm>
            <a:off x="5261392" y="4899768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EE663A8-F97E-4A1E-9F19-3CF4842579CE}"/>
              </a:ext>
            </a:extLst>
          </p:cNvPr>
          <p:cNvSpPr/>
          <p:nvPr/>
        </p:nvSpPr>
        <p:spPr>
          <a:xfrm>
            <a:off x="5261392" y="5096681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C35CBF-1D2F-420B-885A-30AA278EE8D1}"/>
              </a:ext>
            </a:extLst>
          </p:cNvPr>
          <p:cNvSpPr txBox="1"/>
          <p:nvPr/>
        </p:nvSpPr>
        <p:spPr>
          <a:xfrm>
            <a:off x="5392275" y="3013153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75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60271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 정박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 미등록 보트 정박 현황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정박 이력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tb_anchor_hist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47568" y="2102302"/>
            <a:ext cx="498382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F20474-4A75-42B6-BF47-C35475B9AA3D}"/>
              </a:ext>
            </a:extLst>
          </p:cNvPr>
          <p:cNvSpPr/>
          <p:nvPr/>
        </p:nvSpPr>
        <p:spPr>
          <a:xfrm>
            <a:off x="5031135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EF0FC1-7AA5-4410-A1AF-EBAEC57E7739}"/>
              </a:ext>
            </a:extLst>
          </p:cNvPr>
          <p:cNvSpPr/>
          <p:nvPr/>
        </p:nvSpPr>
        <p:spPr>
          <a:xfrm>
            <a:off x="762191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6B7FF3-F6BE-4AF3-979F-45D58F61A320}"/>
              </a:ext>
            </a:extLst>
          </p:cNvPr>
          <p:cNvGrpSpPr/>
          <p:nvPr/>
        </p:nvGrpSpPr>
        <p:grpSpPr>
          <a:xfrm>
            <a:off x="344489" y="2521375"/>
            <a:ext cx="5872426" cy="2767428"/>
            <a:chOff x="344489" y="2521375"/>
            <a:chExt cx="4757492" cy="276742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FD4CC6-8450-499F-B827-1143A714C80D}"/>
                </a:ext>
              </a:extLst>
            </p:cNvPr>
            <p:cNvSpPr/>
            <p:nvPr/>
          </p:nvSpPr>
          <p:spPr>
            <a:xfrm>
              <a:off x="344489" y="2523895"/>
              <a:ext cx="1180020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정박지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FD60F7-3232-4504-8365-BEB9040EFE96}"/>
                </a:ext>
              </a:extLst>
            </p:cNvPr>
            <p:cNvSpPr/>
            <p:nvPr/>
          </p:nvSpPr>
          <p:spPr>
            <a:xfrm>
              <a:off x="1548378" y="2523895"/>
              <a:ext cx="1180020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정박일시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CF84B2-6C1F-4A93-B624-60E25DDF5B25}"/>
                </a:ext>
              </a:extLst>
            </p:cNvPr>
            <p:cNvSpPr/>
            <p:nvPr/>
          </p:nvSpPr>
          <p:spPr>
            <a:xfrm>
              <a:off x="2752234" y="2521375"/>
              <a:ext cx="1122022" cy="192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해제일시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EA9590-951F-4545-9F6A-A1EBEE9ED627}"/>
                </a:ext>
              </a:extLst>
            </p:cNvPr>
            <p:cNvSpPr/>
            <p:nvPr/>
          </p:nvSpPr>
          <p:spPr>
            <a:xfrm>
              <a:off x="3898091" y="2521375"/>
              <a:ext cx="1203890" cy="192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총정박시간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B701EE-D33C-4EB3-BA97-BCA40826BED4}"/>
                </a:ext>
              </a:extLst>
            </p:cNvPr>
            <p:cNvSpPr/>
            <p:nvPr/>
          </p:nvSpPr>
          <p:spPr>
            <a:xfrm>
              <a:off x="344489" y="2716017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D9290D-987B-402F-A04F-4101309C084A}"/>
                </a:ext>
              </a:extLst>
            </p:cNvPr>
            <p:cNvSpPr/>
            <p:nvPr/>
          </p:nvSpPr>
          <p:spPr>
            <a:xfrm>
              <a:off x="1548378" y="2716017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16F0483-E6C3-4312-BAB6-2886B465FA19}"/>
                </a:ext>
              </a:extLst>
            </p:cNvPr>
            <p:cNvSpPr/>
            <p:nvPr/>
          </p:nvSpPr>
          <p:spPr>
            <a:xfrm>
              <a:off x="2752234" y="2713497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544A68-A94B-4BFB-842F-AC93BD23A769}"/>
                </a:ext>
              </a:extLst>
            </p:cNvPr>
            <p:cNvSpPr/>
            <p:nvPr/>
          </p:nvSpPr>
          <p:spPr>
            <a:xfrm>
              <a:off x="3898091" y="2713497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A74F00-9CC6-422A-9FC9-FD8781E565A1}"/>
                </a:ext>
              </a:extLst>
            </p:cNvPr>
            <p:cNvSpPr/>
            <p:nvPr/>
          </p:nvSpPr>
          <p:spPr>
            <a:xfrm>
              <a:off x="344489" y="2912930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639FD5-E666-4B99-97A0-FD2B2EA07519}"/>
                </a:ext>
              </a:extLst>
            </p:cNvPr>
            <p:cNvSpPr/>
            <p:nvPr/>
          </p:nvSpPr>
          <p:spPr>
            <a:xfrm>
              <a:off x="1548378" y="2912930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9AFBF10-B22E-48C0-9A31-6337C759D91F}"/>
                </a:ext>
              </a:extLst>
            </p:cNvPr>
            <p:cNvSpPr/>
            <p:nvPr/>
          </p:nvSpPr>
          <p:spPr>
            <a:xfrm>
              <a:off x="2752234" y="2910410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CD143FC-77B3-450A-B39D-FF2F790C166E}"/>
                </a:ext>
              </a:extLst>
            </p:cNvPr>
            <p:cNvSpPr/>
            <p:nvPr/>
          </p:nvSpPr>
          <p:spPr>
            <a:xfrm>
              <a:off x="3898091" y="2910410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A3070-DE0C-49B7-BBAC-42663F86EEED}"/>
                </a:ext>
              </a:extLst>
            </p:cNvPr>
            <p:cNvSpPr/>
            <p:nvPr/>
          </p:nvSpPr>
          <p:spPr>
            <a:xfrm>
              <a:off x="344489" y="3112945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8FB893-2FB8-48C7-B39F-5E25332B74BF}"/>
                </a:ext>
              </a:extLst>
            </p:cNvPr>
            <p:cNvSpPr/>
            <p:nvPr/>
          </p:nvSpPr>
          <p:spPr>
            <a:xfrm>
              <a:off x="1548378" y="3112945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300ED88-CD72-4E9A-910B-A30D3CBB0E61}"/>
                </a:ext>
              </a:extLst>
            </p:cNvPr>
            <p:cNvSpPr/>
            <p:nvPr/>
          </p:nvSpPr>
          <p:spPr>
            <a:xfrm>
              <a:off x="2752234" y="3110425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F10500-8265-467E-94A6-24CF5F4B398E}"/>
                </a:ext>
              </a:extLst>
            </p:cNvPr>
            <p:cNvSpPr/>
            <p:nvPr/>
          </p:nvSpPr>
          <p:spPr>
            <a:xfrm>
              <a:off x="3898091" y="3110425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87C802-62AE-462D-BA05-9E35CDC8782E}"/>
                </a:ext>
              </a:extLst>
            </p:cNvPr>
            <p:cNvSpPr/>
            <p:nvPr/>
          </p:nvSpPr>
          <p:spPr>
            <a:xfrm>
              <a:off x="344489" y="3309858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E72C45-3FE1-4B19-AF4B-A9449C8D0C83}"/>
                </a:ext>
              </a:extLst>
            </p:cNvPr>
            <p:cNvSpPr/>
            <p:nvPr/>
          </p:nvSpPr>
          <p:spPr>
            <a:xfrm>
              <a:off x="1548378" y="3309858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FA5F79B-F416-4554-AF9F-75FC26950EE9}"/>
                </a:ext>
              </a:extLst>
            </p:cNvPr>
            <p:cNvSpPr/>
            <p:nvPr/>
          </p:nvSpPr>
          <p:spPr>
            <a:xfrm>
              <a:off x="2752234" y="3307338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9E74A03-91F5-4586-8B2C-CF00FEF5E37B}"/>
                </a:ext>
              </a:extLst>
            </p:cNvPr>
            <p:cNvSpPr/>
            <p:nvPr/>
          </p:nvSpPr>
          <p:spPr>
            <a:xfrm>
              <a:off x="3898091" y="3307338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6E76C-A616-4963-8351-9C38B7807A98}"/>
                </a:ext>
              </a:extLst>
            </p:cNvPr>
            <p:cNvSpPr/>
            <p:nvPr/>
          </p:nvSpPr>
          <p:spPr>
            <a:xfrm>
              <a:off x="344489" y="3510549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90D15C-2F5E-4877-BE9A-C461B74CF55C}"/>
                </a:ext>
              </a:extLst>
            </p:cNvPr>
            <p:cNvSpPr/>
            <p:nvPr/>
          </p:nvSpPr>
          <p:spPr>
            <a:xfrm>
              <a:off x="1548378" y="3510549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C50B812-3641-4785-9523-542F59ACB511}"/>
                </a:ext>
              </a:extLst>
            </p:cNvPr>
            <p:cNvSpPr/>
            <p:nvPr/>
          </p:nvSpPr>
          <p:spPr>
            <a:xfrm>
              <a:off x="2752234" y="3508029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AF5BD1-52E5-47AA-B3C5-C45A721FD35C}"/>
                </a:ext>
              </a:extLst>
            </p:cNvPr>
            <p:cNvSpPr/>
            <p:nvPr/>
          </p:nvSpPr>
          <p:spPr>
            <a:xfrm>
              <a:off x="3898091" y="3508029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7821D-0726-4087-ADB8-E914B4B0B672}"/>
                </a:ext>
              </a:extLst>
            </p:cNvPr>
            <p:cNvSpPr/>
            <p:nvPr/>
          </p:nvSpPr>
          <p:spPr>
            <a:xfrm>
              <a:off x="344489" y="3710564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2F12E1A-FE3A-4347-B36E-06419136A165}"/>
                </a:ext>
              </a:extLst>
            </p:cNvPr>
            <p:cNvSpPr/>
            <p:nvPr/>
          </p:nvSpPr>
          <p:spPr>
            <a:xfrm>
              <a:off x="1548378" y="3710564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C60ED44-E94F-47FC-84BB-80C00A4AC8A7}"/>
                </a:ext>
              </a:extLst>
            </p:cNvPr>
            <p:cNvSpPr/>
            <p:nvPr/>
          </p:nvSpPr>
          <p:spPr>
            <a:xfrm>
              <a:off x="2752234" y="3708044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7AD5370-8A5A-4EFA-AB26-3B76AD4C6CEE}"/>
                </a:ext>
              </a:extLst>
            </p:cNvPr>
            <p:cNvSpPr/>
            <p:nvPr/>
          </p:nvSpPr>
          <p:spPr>
            <a:xfrm>
              <a:off x="3898091" y="3708044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D24934-8C82-413A-99DA-CB336D184AFC}"/>
                </a:ext>
              </a:extLst>
            </p:cNvPr>
            <p:cNvSpPr/>
            <p:nvPr/>
          </p:nvSpPr>
          <p:spPr>
            <a:xfrm>
              <a:off x="344489" y="3907477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CB0F238-991A-4C38-9F50-08B44C0856D2}"/>
                </a:ext>
              </a:extLst>
            </p:cNvPr>
            <p:cNvSpPr/>
            <p:nvPr/>
          </p:nvSpPr>
          <p:spPr>
            <a:xfrm>
              <a:off x="1548378" y="3907477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18755A1-053F-4E2A-9619-796DCC829869}"/>
                </a:ext>
              </a:extLst>
            </p:cNvPr>
            <p:cNvSpPr/>
            <p:nvPr/>
          </p:nvSpPr>
          <p:spPr>
            <a:xfrm>
              <a:off x="2752234" y="3904957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C77F48-A525-41AC-9F8E-9B6CCE284E03}"/>
                </a:ext>
              </a:extLst>
            </p:cNvPr>
            <p:cNvSpPr/>
            <p:nvPr/>
          </p:nvSpPr>
          <p:spPr>
            <a:xfrm>
              <a:off x="3898091" y="3904957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6E730F0-8A1E-459C-A252-63F1E9980C0F}"/>
                </a:ext>
              </a:extLst>
            </p:cNvPr>
            <p:cNvSpPr/>
            <p:nvPr/>
          </p:nvSpPr>
          <p:spPr>
            <a:xfrm>
              <a:off x="344489" y="4104654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39E6D30-1951-478E-8E78-A9A050E57FEA}"/>
                </a:ext>
              </a:extLst>
            </p:cNvPr>
            <p:cNvSpPr/>
            <p:nvPr/>
          </p:nvSpPr>
          <p:spPr>
            <a:xfrm>
              <a:off x="1548378" y="4104654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52D8AA4-E662-457F-B92A-29ECC4C851C3}"/>
                </a:ext>
              </a:extLst>
            </p:cNvPr>
            <p:cNvSpPr/>
            <p:nvPr/>
          </p:nvSpPr>
          <p:spPr>
            <a:xfrm>
              <a:off x="2752234" y="4102134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DC5D197-35D5-4C3E-9C8C-EFEDEBFB67A4}"/>
                </a:ext>
              </a:extLst>
            </p:cNvPr>
            <p:cNvSpPr/>
            <p:nvPr/>
          </p:nvSpPr>
          <p:spPr>
            <a:xfrm>
              <a:off x="3898091" y="4102134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0375E4C-5112-42FD-A23B-239C22EB02BA}"/>
                </a:ext>
              </a:extLst>
            </p:cNvPr>
            <p:cNvSpPr/>
            <p:nvPr/>
          </p:nvSpPr>
          <p:spPr>
            <a:xfrm>
              <a:off x="344489" y="4304669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E92410-EC08-448B-AE24-EA43497B8827}"/>
                </a:ext>
              </a:extLst>
            </p:cNvPr>
            <p:cNvSpPr/>
            <p:nvPr/>
          </p:nvSpPr>
          <p:spPr>
            <a:xfrm>
              <a:off x="1548378" y="4304669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F9AE96A-0CEC-4C85-9A8C-F7E02DA9FC31}"/>
                </a:ext>
              </a:extLst>
            </p:cNvPr>
            <p:cNvSpPr/>
            <p:nvPr/>
          </p:nvSpPr>
          <p:spPr>
            <a:xfrm>
              <a:off x="2752234" y="4302149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3B7E29C-52C2-48C6-92F1-E1BFD19C653B}"/>
                </a:ext>
              </a:extLst>
            </p:cNvPr>
            <p:cNvSpPr/>
            <p:nvPr/>
          </p:nvSpPr>
          <p:spPr>
            <a:xfrm>
              <a:off x="3898091" y="4302149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AFFE41C-4C3D-4BF7-8336-06CC47B113EE}"/>
                </a:ext>
              </a:extLst>
            </p:cNvPr>
            <p:cNvSpPr/>
            <p:nvPr/>
          </p:nvSpPr>
          <p:spPr>
            <a:xfrm>
              <a:off x="344489" y="4501582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9719A8E-84F0-4892-8AEE-AB5EC8411D4A}"/>
                </a:ext>
              </a:extLst>
            </p:cNvPr>
            <p:cNvSpPr/>
            <p:nvPr/>
          </p:nvSpPr>
          <p:spPr>
            <a:xfrm>
              <a:off x="1548378" y="4501582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C4C9C10-8A7E-4724-8777-70442E62DE15}"/>
                </a:ext>
              </a:extLst>
            </p:cNvPr>
            <p:cNvSpPr/>
            <p:nvPr/>
          </p:nvSpPr>
          <p:spPr>
            <a:xfrm>
              <a:off x="2752234" y="4499062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16557A1-23DC-4A7F-8786-78B7A0F29001}"/>
                </a:ext>
              </a:extLst>
            </p:cNvPr>
            <p:cNvSpPr/>
            <p:nvPr/>
          </p:nvSpPr>
          <p:spPr>
            <a:xfrm>
              <a:off x="3898091" y="4499062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6498EAC-6342-45F6-9D59-57BD0CBF9924}"/>
                </a:ext>
              </a:extLst>
            </p:cNvPr>
            <p:cNvSpPr/>
            <p:nvPr/>
          </p:nvSpPr>
          <p:spPr>
            <a:xfrm>
              <a:off x="344489" y="4702273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EC36F3D-A58F-4058-A271-798F3FB92091}"/>
                </a:ext>
              </a:extLst>
            </p:cNvPr>
            <p:cNvSpPr/>
            <p:nvPr/>
          </p:nvSpPr>
          <p:spPr>
            <a:xfrm>
              <a:off x="1548378" y="4702273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AF0356C-BF36-4D18-A034-A989DB1C7922}"/>
                </a:ext>
              </a:extLst>
            </p:cNvPr>
            <p:cNvSpPr/>
            <p:nvPr/>
          </p:nvSpPr>
          <p:spPr>
            <a:xfrm>
              <a:off x="2752234" y="4699753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917B243-A6FD-4BB2-B1CF-B21BD01D1CB0}"/>
                </a:ext>
              </a:extLst>
            </p:cNvPr>
            <p:cNvSpPr/>
            <p:nvPr/>
          </p:nvSpPr>
          <p:spPr>
            <a:xfrm>
              <a:off x="3898091" y="4699753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2C9F5BF-5AC9-4653-B84A-4FD002A5B2D0}"/>
                </a:ext>
              </a:extLst>
            </p:cNvPr>
            <p:cNvSpPr/>
            <p:nvPr/>
          </p:nvSpPr>
          <p:spPr>
            <a:xfrm>
              <a:off x="344489" y="4902288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8235E90-86CE-4499-B983-FD0656D2ECDC}"/>
                </a:ext>
              </a:extLst>
            </p:cNvPr>
            <p:cNvSpPr/>
            <p:nvPr/>
          </p:nvSpPr>
          <p:spPr>
            <a:xfrm>
              <a:off x="1548378" y="4902288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677511A-DEE1-4E1F-A308-D9A68466E025}"/>
                </a:ext>
              </a:extLst>
            </p:cNvPr>
            <p:cNvSpPr/>
            <p:nvPr/>
          </p:nvSpPr>
          <p:spPr>
            <a:xfrm>
              <a:off x="2752234" y="4899768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7561DBC-73A1-4A0F-AB31-3D58C1EADEAE}"/>
                </a:ext>
              </a:extLst>
            </p:cNvPr>
            <p:cNvSpPr/>
            <p:nvPr/>
          </p:nvSpPr>
          <p:spPr>
            <a:xfrm>
              <a:off x="3898091" y="4899768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A3E81E5-F2B3-446B-AA58-A4D4A4BD9F38}"/>
                </a:ext>
              </a:extLst>
            </p:cNvPr>
            <p:cNvSpPr/>
            <p:nvPr/>
          </p:nvSpPr>
          <p:spPr>
            <a:xfrm>
              <a:off x="344489" y="5099201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7B98E2C-8EE3-49D9-A113-2F5A26F52110}"/>
                </a:ext>
              </a:extLst>
            </p:cNvPr>
            <p:cNvSpPr/>
            <p:nvPr/>
          </p:nvSpPr>
          <p:spPr>
            <a:xfrm>
              <a:off x="1548378" y="5099201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178C209-0371-4236-9868-1201EC3FB35A}"/>
                </a:ext>
              </a:extLst>
            </p:cNvPr>
            <p:cNvSpPr/>
            <p:nvPr/>
          </p:nvSpPr>
          <p:spPr>
            <a:xfrm>
              <a:off x="2752234" y="5096681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86DC7AC-6A80-49B9-8F7B-E32B966A83A0}"/>
                </a:ext>
              </a:extLst>
            </p:cNvPr>
            <p:cNvSpPr/>
            <p:nvPr/>
          </p:nvSpPr>
          <p:spPr>
            <a:xfrm>
              <a:off x="3898091" y="5096681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B7DB98-D656-473E-9308-296584D4E9EF}"/>
              </a:ext>
            </a:extLst>
          </p:cNvPr>
          <p:cNvSpPr/>
          <p:nvPr/>
        </p:nvSpPr>
        <p:spPr>
          <a:xfrm>
            <a:off x="564085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6D1B12F-D332-4D98-B810-D53EB912A659}"/>
              </a:ext>
            </a:extLst>
          </p:cNvPr>
          <p:cNvSpPr/>
          <p:nvPr/>
        </p:nvSpPr>
        <p:spPr>
          <a:xfrm>
            <a:off x="2002905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78" name="Group 87">
            <a:extLst>
              <a:ext uri="{FF2B5EF4-FFF2-40B4-BE49-F238E27FC236}">
                <a16:creationId xmlns:a16="http://schemas.microsoft.com/office/drawing/2014/main" id="{CE4AE2E6-2AEB-4586-9604-162695731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20019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unrecognizedBoatStatusReport.jsp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 미등록 보트 정박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C198DBCD-9BD8-4ADE-AA87-AEC6D92A9CD2}"/>
              </a:ext>
            </a:extLst>
          </p:cNvPr>
          <p:cNvSpPr txBox="1"/>
          <p:nvPr/>
        </p:nvSpPr>
        <p:spPr>
          <a:xfrm>
            <a:off x="6609184" y="2848825"/>
            <a:ext cx="4807756" cy="178510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a.anchor_id, c.anchor_nm, a.boat_id, a.enter_dt, a.leave_dt, to_char(to_timestamp(a.leave_dt, 'YYYYMMDDHH24MISS')- to_timestamp(a.enter_dt, 'YYYYMMDDHH24MISS'),'HH24:MI') as times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public.tb_anchor_hist a,  tb_anchor 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a.boat_id is null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a.marina_id = c.marina_id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a.anchor_id = c.anchor_id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( a.enter_dt between '20200301' and '20210402' or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	 a.leave_dt between '20200301' and '20210402' )	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EB7AC4-EA23-4C5E-B472-BB442B2E08D3}"/>
              </a:ext>
            </a:extLst>
          </p:cNvPr>
          <p:cNvSpPr txBox="1"/>
          <p:nvPr/>
        </p:nvSpPr>
        <p:spPr>
          <a:xfrm>
            <a:off x="404624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277232-5682-4665-BD30-E408AC540005}"/>
              </a:ext>
            </a:extLst>
          </p:cNvPr>
          <p:cNvSpPr txBox="1"/>
          <p:nvPr/>
        </p:nvSpPr>
        <p:spPr>
          <a:xfrm>
            <a:off x="2193320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enter_dt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8440D6-AC37-4A88-9875-B361540E26D2}"/>
              </a:ext>
            </a:extLst>
          </p:cNvPr>
          <p:cNvSpPr txBox="1"/>
          <p:nvPr/>
        </p:nvSpPr>
        <p:spPr>
          <a:xfrm>
            <a:off x="3616497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enter_dt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92FBE6-BAF1-42D4-93C0-E0B5F52B2138}"/>
              </a:ext>
            </a:extLst>
          </p:cNvPr>
          <p:cNvSpPr txBox="1"/>
          <p:nvPr/>
        </p:nvSpPr>
        <p:spPr>
          <a:xfrm>
            <a:off x="4982172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times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641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8F68EE-3C5E-46C5-BE32-B6B1AB004BD8}"/>
              </a:ext>
            </a:extLst>
          </p:cNvPr>
          <p:cNvSpPr/>
          <p:nvPr/>
        </p:nvSpPr>
        <p:spPr>
          <a:xfrm>
            <a:off x="219943" y="2102301"/>
            <a:ext cx="2932857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구역명을 입력하세요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8B485E-16AF-4C69-9336-7BEE80391822}"/>
              </a:ext>
            </a:extLst>
          </p:cNvPr>
          <p:cNvSpPr/>
          <p:nvPr/>
        </p:nvSpPr>
        <p:spPr>
          <a:xfrm>
            <a:off x="3389863" y="211127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39EEDE-77A0-49AD-8E6B-A864897B4E62}"/>
              </a:ext>
            </a:extLst>
          </p:cNvPr>
          <p:cNvSpPr/>
          <p:nvPr/>
        </p:nvSpPr>
        <p:spPr>
          <a:xfrm>
            <a:off x="776536" y="2466504"/>
            <a:ext cx="718381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BBA07-FDA5-4C03-A113-4CE3910AD4A5}"/>
              </a:ext>
            </a:extLst>
          </p:cNvPr>
          <p:cNvSpPr/>
          <p:nvPr/>
        </p:nvSpPr>
        <p:spPr>
          <a:xfrm>
            <a:off x="2788963" y="2452358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971066-F22E-4633-9511-9BEFF491C2D9}"/>
              </a:ext>
            </a:extLst>
          </p:cNvPr>
          <p:cNvSpPr/>
          <p:nvPr/>
        </p:nvSpPr>
        <p:spPr>
          <a:xfrm>
            <a:off x="776536" y="269549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5FF0F9-DF52-4398-B13A-4ADD6D083679}"/>
              </a:ext>
            </a:extLst>
          </p:cNvPr>
          <p:cNvSpPr/>
          <p:nvPr/>
        </p:nvSpPr>
        <p:spPr>
          <a:xfrm>
            <a:off x="2788963" y="268134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FC8F66-204C-4B73-AC75-B20B889D2104}"/>
              </a:ext>
            </a:extLst>
          </p:cNvPr>
          <p:cNvSpPr/>
          <p:nvPr/>
        </p:nvSpPr>
        <p:spPr>
          <a:xfrm>
            <a:off x="776536" y="290361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05FBB0-2645-4903-B84E-B684F801CAFC}"/>
              </a:ext>
            </a:extLst>
          </p:cNvPr>
          <p:cNvSpPr/>
          <p:nvPr/>
        </p:nvSpPr>
        <p:spPr>
          <a:xfrm>
            <a:off x="2788963" y="288946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20AD04-0042-4453-AB98-02F718BDAAE1}"/>
              </a:ext>
            </a:extLst>
          </p:cNvPr>
          <p:cNvSpPr/>
          <p:nvPr/>
        </p:nvSpPr>
        <p:spPr>
          <a:xfrm>
            <a:off x="776536" y="311141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A79DD-F96A-47F5-AA5F-F9474A76F361}"/>
              </a:ext>
            </a:extLst>
          </p:cNvPr>
          <p:cNvSpPr/>
          <p:nvPr/>
        </p:nvSpPr>
        <p:spPr>
          <a:xfrm>
            <a:off x="2788963" y="309727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D5EB11-1F2F-4910-9FA2-6D82272883B1}"/>
              </a:ext>
            </a:extLst>
          </p:cNvPr>
          <p:cNvSpPr/>
          <p:nvPr/>
        </p:nvSpPr>
        <p:spPr>
          <a:xfrm>
            <a:off x="776536" y="331810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EAB9A2-D562-4744-9D93-153FB28AD0CB}"/>
              </a:ext>
            </a:extLst>
          </p:cNvPr>
          <p:cNvSpPr/>
          <p:nvPr/>
        </p:nvSpPr>
        <p:spPr>
          <a:xfrm>
            <a:off x="2788963" y="330396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B03A60-C634-44D2-9198-969FD9409D81}"/>
              </a:ext>
            </a:extLst>
          </p:cNvPr>
          <p:cNvSpPr/>
          <p:nvPr/>
        </p:nvSpPr>
        <p:spPr>
          <a:xfrm>
            <a:off x="776536" y="351820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73F157-E048-4994-BAD8-9DAB92CC8D90}"/>
              </a:ext>
            </a:extLst>
          </p:cNvPr>
          <p:cNvSpPr/>
          <p:nvPr/>
        </p:nvSpPr>
        <p:spPr>
          <a:xfrm>
            <a:off x="2788963" y="350405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9077B7-BA3A-49CC-B1D9-65BC81B2CA22}"/>
              </a:ext>
            </a:extLst>
          </p:cNvPr>
          <p:cNvSpPr/>
          <p:nvPr/>
        </p:nvSpPr>
        <p:spPr>
          <a:xfrm>
            <a:off x="776536" y="372632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4D633B-0EC0-4282-B580-FCF22AD59898}"/>
              </a:ext>
            </a:extLst>
          </p:cNvPr>
          <p:cNvSpPr/>
          <p:nvPr/>
        </p:nvSpPr>
        <p:spPr>
          <a:xfrm>
            <a:off x="2788963" y="371217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2268C9-425C-46B2-943D-B7F464F5EFD6}"/>
              </a:ext>
            </a:extLst>
          </p:cNvPr>
          <p:cNvSpPr/>
          <p:nvPr/>
        </p:nvSpPr>
        <p:spPr>
          <a:xfrm>
            <a:off x="776536" y="393556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DA27FA-0CFB-47CE-B9EE-6082B162DD19}"/>
              </a:ext>
            </a:extLst>
          </p:cNvPr>
          <p:cNvSpPr/>
          <p:nvPr/>
        </p:nvSpPr>
        <p:spPr>
          <a:xfrm>
            <a:off x="2788963" y="392141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57DEC6-D300-49B0-A7E3-81AFA24EDB16}"/>
              </a:ext>
            </a:extLst>
          </p:cNvPr>
          <p:cNvSpPr/>
          <p:nvPr/>
        </p:nvSpPr>
        <p:spPr>
          <a:xfrm>
            <a:off x="776536" y="413463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11155B-C644-4BB6-8591-C9D13DDB65F3}"/>
              </a:ext>
            </a:extLst>
          </p:cNvPr>
          <p:cNvSpPr/>
          <p:nvPr/>
        </p:nvSpPr>
        <p:spPr>
          <a:xfrm>
            <a:off x="2788963" y="412048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6A8748-D59F-468A-B6B2-7BB912911F22}"/>
              </a:ext>
            </a:extLst>
          </p:cNvPr>
          <p:cNvSpPr/>
          <p:nvPr/>
        </p:nvSpPr>
        <p:spPr>
          <a:xfrm>
            <a:off x="1514379" y="2452358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3F3D9D-1C11-476E-96EA-9F646C6DFEB3}"/>
              </a:ext>
            </a:extLst>
          </p:cNvPr>
          <p:cNvSpPr/>
          <p:nvPr/>
        </p:nvSpPr>
        <p:spPr>
          <a:xfrm>
            <a:off x="1514379" y="268134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B4D1A2-6624-46D9-97C5-A6A15341FF09}"/>
              </a:ext>
            </a:extLst>
          </p:cNvPr>
          <p:cNvSpPr/>
          <p:nvPr/>
        </p:nvSpPr>
        <p:spPr>
          <a:xfrm>
            <a:off x="1514379" y="288946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F0A711-1146-44C5-9760-449DF3545214}"/>
              </a:ext>
            </a:extLst>
          </p:cNvPr>
          <p:cNvSpPr/>
          <p:nvPr/>
        </p:nvSpPr>
        <p:spPr>
          <a:xfrm>
            <a:off x="1514379" y="309727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99510E-32F3-4D66-A32E-5F32DED45B9A}"/>
              </a:ext>
            </a:extLst>
          </p:cNvPr>
          <p:cNvSpPr/>
          <p:nvPr/>
        </p:nvSpPr>
        <p:spPr>
          <a:xfrm>
            <a:off x="1514379" y="330396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8B4D10-2B9A-420B-A1F7-08314CA65C55}"/>
              </a:ext>
            </a:extLst>
          </p:cNvPr>
          <p:cNvSpPr/>
          <p:nvPr/>
        </p:nvSpPr>
        <p:spPr>
          <a:xfrm>
            <a:off x="1514379" y="350405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BE75BC-3DB0-4F21-A361-1417AFDB178D}"/>
              </a:ext>
            </a:extLst>
          </p:cNvPr>
          <p:cNvSpPr/>
          <p:nvPr/>
        </p:nvSpPr>
        <p:spPr>
          <a:xfrm>
            <a:off x="1514379" y="371217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7FE90A-90DB-4168-9D57-12A31FAAA705}"/>
              </a:ext>
            </a:extLst>
          </p:cNvPr>
          <p:cNvSpPr/>
          <p:nvPr/>
        </p:nvSpPr>
        <p:spPr>
          <a:xfrm>
            <a:off x="1514379" y="392141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7BED57-44DD-4FFA-8112-84E6CA4F9AD5}"/>
              </a:ext>
            </a:extLst>
          </p:cNvPr>
          <p:cNvSpPr/>
          <p:nvPr/>
        </p:nvSpPr>
        <p:spPr>
          <a:xfrm>
            <a:off x="1514379" y="412048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1EDFFE-EDF6-4598-B6B3-82D926A8A6F2}"/>
              </a:ext>
            </a:extLst>
          </p:cNvPr>
          <p:cNvSpPr/>
          <p:nvPr/>
        </p:nvSpPr>
        <p:spPr>
          <a:xfrm>
            <a:off x="219944" y="2466504"/>
            <a:ext cx="481352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7AD37-637A-4012-9810-AED940C8FC20}"/>
              </a:ext>
            </a:extLst>
          </p:cNvPr>
          <p:cNvSpPr/>
          <p:nvPr/>
        </p:nvSpPr>
        <p:spPr>
          <a:xfrm>
            <a:off x="219944" y="2695491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FA31AD-4048-4DCD-A2C5-21EBEE33B0FD}"/>
              </a:ext>
            </a:extLst>
          </p:cNvPr>
          <p:cNvSpPr/>
          <p:nvPr/>
        </p:nvSpPr>
        <p:spPr>
          <a:xfrm>
            <a:off x="219944" y="2903614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D4D587-C8CF-4E27-B69D-DD74EB37A72B}"/>
              </a:ext>
            </a:extLst>
          </p:cNvPr>
          <p:cNvSpPr/>
          <p:nvPr/>
        </p:nvSpPr>
        <p:spPr>
          <a:xfrm>
            <a:off x="219944" y="3111419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C65E9E-F476-46EF-96E0-388F515EFD30}"/>
              </a:ext>
            </a:extLst>
          </p:cNvPr>
          <p:cNvSpPr/>
          <p:nvPr/>
        </p:nvSpPr>
        <p:spPr>
          <a:xfrm>
            <a:off x="219944" y="3318109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9FFEC3-437E-46C1-AF07-C1E01935812A}"/>
              </a:ext>
            </a:extLst>
          </p:cNvPr>
          <p:cNvSpPr/>
          <p:nvPr/>
        </p:nvSpPr>
        <p:spPr>
          <a:xfrm>
            <a:off x="219944" y="3518201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9DD513-AFCF-4854-8A0B-9B3E744D8654}"/>
              </a:ext>
            </a:extLst>
          </p:cNvPr>
          <p:cNvSpPr/>
          <p:nvPr/>
        </p:nvSpPr>
        <p:spPr>
          <a:xfrm>
            <a:off x="219944" y="3726324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7D0475-2547-4592-92F8-2F0F1770C2FC}"/>
              </a:ext>
            </a:extLst>
          </p:cNvPr>
          <p:cNvSpPr/>
          <p:nvPr/>
        </p:nvSpPr>
        <p:spPr>
          <a:xfrm>
            <a:off x="219944" y="3935562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2F69059-EC3C-4B48-934D-A10D4CFF804B}"/>
              </a:ext>
            </a:extLst>
          </p:cNvPr>
          <p:cNvSpPr/>
          <p:nvPr/>
        </p:nvSpPr>
        <p:spPr>
          <a:xfrm>
            <a:off x="219944" y="4134632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C889FE9-55EB-4CCD-BE16-565A18792FF2}"/>
              </a:ext>
            </a:extLst>
          </p:cNvPr>
          <p:cNvSpPr/>
          <p:nvPr/>
        </p:nvSpPr>
        <p:spPr>
          <a:xfrm>
            <a:off x="3389863" y="4525663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닫기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E93A45-F92C-40BD-BA3B-3BE1A09B3005}"/>
              </a:ext>
            </a:extLst>
          </p:cNvPr>
          <p:cNvSpPr/>
          <p:nvPr/>
        </p:nvSpPr>
        <p:spPr>
          <a:xfrm>
            <a:off x="2713817" y="4525663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적용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97385B6-9C2B-4A90-B324-A630A7595D2D}"/>
              </a:ext>
            </a:extLst>
          </p:cNvPr>
          <p:cNvSpPr/>
          <p:nvPr/>
        </p:nvSpPr>
        <p:spPr>
          <a:xfrm>
            <a:off x="216622" y="1609957"/>
            <a:ext cx="3656258" cy="18518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구역선택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B6E00A1-5AF8-4235-BB07-35A79C2E9B4A}"/>
              </a:ext>
            </a:extLst>
          </p:cNvPr>
          <p:cNvSpPr/>
          <p:nvPr/>
        </p:nvSpPr>
        <p:spPr>
          <a:xfrm>
            <a:off x="56456" y="1268760"/>
            <a:ext cx="4104456" cy="41044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CA7240-9978-46C3-B9C9-1D2B16B65DAA}"/>
              </a:ext>
            </a:extLst>
          </p:cNvPr>
          <p:cNvSpPr/>
          <p:nvPr/>
        </p:nvSpPr>
        <p:spPr>
          <a:xfrm>
            <a:off x="5403954" y="2102301"/>
            <a:ext cx="2932857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보트명을 입력하세요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B59232-6EC2-41DD-920D-10D9D0055E15}"/>
              </a:ext>
            </a:extLst>
          </p:cNvPr>
          <p:cNvSpPr/>
          <p:nvPr/>
        </p:nvSpPr>
        <p:spPr>
          <a:xfrm>
            <a:off x="8573874" y="211127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EA34B5-D550-40D1-814C-02364324D8EA}"/>
              </a:ext>
            </a:extLst>
          </p:cNvPr>
          <p:cNvSpPr/>
          <p:nvPr/>
        </p:nvSpPr>
        <p:spPr>
          <a:xfrm>
            <a:off x="5960547" y="2466504"/>
            <a:ext cx="718381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289AD9-5339-44FC-9E59-FCFEBFB329AF}"/>
              </a:ext>
            </a:extLst>
          </p:cNvPr>
          <p:cNvSpPr/>
          <p:nvPr/>
        </p:nvSpPr>
        <p:spPr>
          <a:xfrm>
            <a:off x="7972974" y="2452358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소유회원명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9608C4-A2D0-427C-B2FB-FC6DEADF72FB}"/>
              </a:ext>
            </a:extLst>
          </p:cNvPr>
          <p:cNvSpPr/>
          <p:nvPr/>
        </p:nvSpPr>
        <p:spPr>
          <a:xfrm>
            <a:off x="5960547" y="269549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73F0B6-DFBA-48A6-9340-FB5633C7C494}"/>
              </a:ext>
            </a:extLst>
          </p:cNvPr>
          <p:cNvSpPr/>
          <p:nvPr/>
        </p:nvSpPr>
        <p:spPr>
          <a:xfrm>
            <a:off x="7972974" y="268134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ABEBC91-7AD0-4965-A059-2DA884E4DCC3}"/>
              </a:ext>
            </a:extLst>
          </p:cNvPr>
          <p:cNvSpPr/>
          <p:nvPr/>
        </p:nvSpPr>
        <p:spPr>
          <a:xfrm>
            <a:off x="5960547" y="290361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3CEBF2-BA0F-4916-9D13-D32A4D253EC8}"/>
              </a:ext>
            </a:extLst>
          </p:cNvPr>
          <p:cNvSpPr/>
          <p:nvPr/>
        </p:nvSpPr>
        <p:spPr>
          <a:xfrm>
            <a:off x="7972974" y="288946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6F0B3C4-CFE0-46C0-9204-205FD213D8E9}"/>
              </a:ext>
            </a:extLst>
          </p:cNvPr>
          <p:cNvSpPr/>
          <p:nvPr/>
        </p:nvSpPr>
        <p:spPr>
          <a:xfrm>
            <a:off x="5960547" y="311141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6B7940A-86BB-479D-99B5-2531B4E9C19B}"/>
              </a:ext>
            </a:extLst>
          </p:cNvPr>
          <p:cNvSpPr/>
          <p:nvPr/>
        </p:nvSpPr>
        <p:spPr>
          <a:xfrm>
            <a:off x="7972974" y="309727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3F7F0A9-5B86-4C46-962C-F6003EB410FF}"/>
              </a:ext>
            </a:extLst>
          </p:cNvPr>
          <p:cNvSpPr/>
          <p:nvPr/>
        </p:nvSpPr>
        <p:spPr>
          <a:xfrm>
            <a:off x="5960547" y="331810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950223F-8444-4E49-A05E-8A00A2311589}"/>
              </a:ext>
            </a:extLst>
          </p:cNvPr>
          <p:cNvSpPr/>
          <p:nvPr/>
        </p:nvSpPr>
        <p:spPr>
          <a:xfrm>
            <a:off x="7972974" y="330396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0672798-80AC-4670-A8C5-44AE364738B4}"/>
              </a:ext>
            </a:extLst>
          </p:cNvPr>
          <p:cNvSpPr/>
          <p:nvPr/>
        </p:nvSpPr>
        <p:spPr>
          <a:xfrm>
            <a:off x="5960547" y="351820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FBA4ED7-6E13-467F-8228-DFAF59268A2C}"/>
              </a:ext>
            </a:extLst>
          </p:cNvPr>
          <p:cNvSpPr/>
          <p:nvPr/>
        </p:nvSpPr>
        <p:spPr>
          <a:xfrm>
            <a:off x="7972974" y="350405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EB605D-BF41-487B-A33A-703391822CEC}"/>
              </a:ext>
            </a:extLst>
          </p:cNvPr>
          <p:cNvSpPr/>
          <p:nvPr/>
        </p:nvSpPr>
        <p:spPr>
          <a:xfrm>
            <a:off x="5960547" y="372632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1B27AC3-A010-472C-BE19-6994D1856293}"/>
              </a:ext>
            </a:extLst>
          </p:cNvPr>
          <p:cNvSpPr/>
          <p:nvPr/>
        </p:nvSpPr>
        <p:spPr>
          <a:xfrm>
            <a:off x="7972974" y="371217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92AB7F8-3480-46E7-97B3-D7B0C6CB598F}"/>
              </a:ext>
            </a:extLst>
          </p:cNvPr>
          <p:cNvSpPr/>
          <p:nvPr/>
        </p:nvSpPr>
        <p:spPr>
          <a:xfrm>
            <a:off x="5960547" y="393556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DD23FA-BEC0-4ABA-86DA-6E51BA25F454}"/>
              </a:ext>
            </a:extLst>
          </p:cNvPr>
          <p:cNvSpPr/>
          <p:nvPr/>
        </p:nvSpPr>
        <p:spPr>
          <a:xfrm>
            <a:off x="7972974" y="392141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6F0379B-0C31-4B45-8CC7-397C64799CBE}"/>
              </a:ext>
            </a:extLst>
          </p:cNvPr>
          <p:cNvSpPr/>
          <p:nvPr/>
        </p:nvSpPr>
        <p:spPr>
          <a:xfrm>
            <a:off x="5960547" y="413463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F0EC80D-EDA1-428F-8943-27C7734656AD}"/>
              </a:ext>
            </a:extLst>
          </p:cNvPr>
          <p:cNvSpPr/>
          <p:nvPr/>
        </p:nvSpPr>
        <p:spPr>
          <a:xfrm>
            <a:off x="7972974" y="412048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EABD80-1A60-4DC4-8574-017E267AD0A1}"/>
              </a:ext>
            </a:extLst>
          </p:cNvPr>
          <p:cNvSpPr/>
          <p:nvPr/>
        </p:nvSpPr>
        <p:spPr>
          <a:xfrm>
            <a:off x="6698390" y="2452358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B3EFB3D-011D-443E-A0C8-6A3BFA6E032C}"/>
              </a:ext>
            </a:extLst>
          </p:cNvPr>
          <p:cNvSpPr/>
          <p:nvPr/>
        </p:nvSpPr>
        <p:spPr>
          <a:xfrm>
            <a:off x="6698390" y="268134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1880D1-2852-4FE8-A65C-AEAE765FFBCF}"/>
              </a:ext>
            </a:extLst>
          </p:cNvPr>
          <p:cNvSpPr/>
          <p:nvPr/>
        </p:nvSpPr>
        <p:spPr>
          <a:xfrm>
            <a:off x="6698390" y="288946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6D588E1-EE8D-4F63-9612-2C2FCFF7BE4E}"/>
              </a:ext>
            </a:extLst>
          </p:cNvPr>
          <p:cNvSpPr/>
          <p:nvPr/>
        </p:nvSpPr>
        <p:spPr>
          <a:xfrm>
            <a:off x="6698390" y="309727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F4058BD-F1B3-4528-AC75-6BADA9B60D36}"/>
              </a:ext>
            </a:extLst>
          </p:cNvPr>
          <p:cNvSpPr/>
          <p:nvPr/>
        </p:nvSpPr>
        <p:spPr>
          <a:xfrm>
            <a:off x="6698390" y="330396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7A1962A-E48F-4C3D-B992-D661764D798A}"/>
              </a:ext>
            </a:extLst>
          </p:cNvPr>
          <p:cNvSpPr/>
          <p:nvPr/>
        </p:nvSpPr>
        <p:spPr>
          <a:xfrm>
            <a:off x="6698390" y="350405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2F5F09A-806A-4335-B5E6-72ECB3EC39B5}"/>
              </a:ext>
            </a:extLst>
          </p:cNvPr>
          <p:cNvSpPr/>
          <p:nvPr/>
        </p:nvSpPr>
        <p:spPr>
          <a:xfrm>
            <a:off x="6698390" y="371217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CD0C7E7-43B3-4AF1-9BD5-67BDE53D60B0}"/>
              </a:ext>
            </a:extLst>
          </p:cNvPr>
          <p:cNvSpPr/>
          <p:nvPr/>
        </p:nvSpPr>
        <p:spPr>
          <a:xfrm>
            <a:off x="6698390" y="392141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29CA29F-6A57-4AAD-B887-544741D00358}"/>
              </a:ext>
            </a:extLst>
          </p:cNvPr>
          <p:cNvSpPr/>
          <p:nvPr/>
        </p:nvSpPr>
        <p:spPr>
          <a:xfrm>
            <a:off x="6698390" y="412048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5B1E00D-8C73-4C64-9064-596931B4BAA4}"/>
              </a:ext>
            </a:extLst>
          </p:cNvPr>
          <p:cNvSpPr/>
          <p:nvPr/>
        </p:nvSpPr>
        <p:spPr>
          <a:xfrm>
            <a:off x="5403955" y="2466504"/>
            <a:ext cx="481352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88B48DD-5509-45A0-AC7B-09DAF28603E8}"/>
              </a:ext>
            </a:extLst>
          </p:cNvPr>
          <p:cNvSpPr/>
          <p:nvPr/>
        </p:nvSpPr>
        <p:spPr>
          <a:xfrm>
            <a:off x="5403955" y="2695491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86824B-3BC3-4277-85F7-30966C7620BF}"/>
              </a:ext>
            </a:extLst>
          </p:cNvPr>
          <p:cNvSpPr/>
          <p:nvPr/>
        </p:nvSpPr>
        <p:spPr>
          <a:xfrm>
            <a:off x="5403955" y="2903614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0491C96-5B31-4F49-B495-98858DF22C45}"/>
              </a:ext>
            </a:extLst>
          </p:cNvPr>
          <p:cNvSpPr/>
          <p:nvPr/>
        </p:nvSpPr>
        <p:spPr>
          <a:xfrm>
            <a:off x="5403955" y="3111419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1138D83-437A-456A-8C68-DC253E5D55DD}"/>
              </a:ext>
            </a:extLst>
          </p:cNvPr>
          <p:cNvSpPr/>
          <p:nvPr/>
        </p:nvSpPr>
        <p:spPr>
          <a:xfrm>
            <a:off x="5403955" y="3318109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F75197B-F601-41CE-8DE5-164CD7EB8F4C}"/>
              </a:ext>
            </a:extLst>
          </p:cNvPr>
          <p:cNvSpPr/>
          <p:nvPr/>
        </p:nvSpPr>
        <p:spPr>
          <a:xfrm>
            <a:off x="5403955" y="3518201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BEC44C3-1409-4F1F-8C83-3B0297C65728}"/>
              </a:ext>
            </a:extLst>
          </p:cNvPr>
          <p:cNvSpPr/>
          <p:nvPr/>
        </p:nvSpPr>
        <p:spPr>
          <a:xfrm>
            <a:off x="5403955" y="3726324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095CFC8-8F5E-4EC0-9C2F-952FE22E4748}"/>
              </a:ext>
            </a:extLst>
          </p:cNvPr>
          <p:cNvSpPr/>
          <p:nvPr/>
        </p:nvSpPr>
        <p:spPr>
          <a:xfrm>
            <a:off x="5403955" y="3935562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E6EA370-F118-4254-9363-9BB7A0879825}"/>
              </a:ext>
            </a:extLst>
          </p:cNvPr>
          <p:cNvSpPr/>
          <p:nvPr/>
        </p:nvSpPr>
        <p:spPr>
          <a:xfrm>
            <a:off x="5403955" y="4134632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CFFE11E-1E6F-4F8F-A3FF-AD0126790344}"/>
              </a:ext>
            </a:extLst>
          </p:cNvPr>
          <p:cNvSpPr/>
          <p:nvPr/>
        </p:nvSpPr>
        <p:spPr>
          <a:xfrm>
            <a:off x="8573874" y="4525663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닫기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5C4C371-0CA2-405A-B8BB-36C35AE831A6}"/>
              </a:ext>
            </a:extLst>
          </p:cNvPr>
          <p:cNvSpPr/>
          <p:nvPr/>
        </p:nvSpPr>
        <p:spPr>
          <a:xfrm>
            <a:off x="7897828" y="4525663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적용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FE177A4-F614-4395-B8C7-8090A327ED60}"/>
              </a:ext>
            </a:extLst>
          </p:cNvPr>
          <p:cNvSpPr/>
          <p:nvPr/>
        </p:nvSpPr>
        <p:spPr>
          <a:xfrm>
            <a:off x="5400633" y="1609957"/>
            <a:ext cx="3656258" cy="18518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보트선택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C900431-E94B-40F1-9557-0157C3E2B119}"/>
              </a:ext>
            </a:extLst>
          </p:cNvPr>
          <p:cNvSpPr/>
          <p:nvPr/>
        </p:nvSpPr>
        <p:spPr>
          <a:xfrm>
            <a:off x="5240467" y="1268760"/>
            <a:ext cx="4104456" cy="41044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F6AC86-943A-40A8-8A7B-C823B1182576}"/>
              </a:ext>
            </a:extLst>
          </p:cNvPr>
          <p:cNvSpPr txBox="1"/>
          <p:nvPr/>
        </p:nvSpPr>
        <p:spPr>
          <a:xfrm>
            <a:off x="5416690" y="5206520"/>
            <a:ext cx="3733248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a.boat_id, a.boat_nm, b.user_nm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from tb_boat a, tb_user_info b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a.user_id = b.user_id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a.boat_nm LIKE '%$1%'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AA33E3-3425-4FC8-9EEE-BD9A8F72A193}"/>
              </a:ext>
            </a:extLst>
          </p:cNvPr>
          <p:cNvSpPr txBox="1"/>
          <p:nvPr/>
        </p:nvSpPr>
        <p:spPr>
          <a:xfrm>
            <a:off x="100536" y="5133625"/>
            <a:ext cx="5112568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a.sector_id, a.sector_nm, b.detail_nm as sectorarea_nm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FROM public.tb_anchor_sector a, tb_code_detail b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WHERE a.sectorarea_cd = b.detail_cd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b.group_cd =‘SECTORAREA’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AND a.sector_nm like ‘%$1%'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8C61EA-12DF-4173-89A4-E8A24811415C}"/>
              </a:ext>
            </a:extLst>
          </p:cNvPr>
          <p:cNvSpPr txBox="1"/>
          <p:nvPr/>
        </p:nvSpPr>
        <p:spPr>
          <a:xfrm>
            <a:off x="297858" y="28194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600" b="1"/>
              <a:t>ν</a:t>
            </a:r>
            <a:endParaRPr lang="ko-KR" altLang="en-US" sz="1600" b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0BDE9D-B891-4AE5-BF20-2BD14D829326}"/>
              </a:ext>
            </a:extLst>
          </p:cNvPr>
          <p:cNvSpPr txBox="1"/>
          <p:nvPr/>
        </p:nvSpPr>
        <p:spPr>
          <a:xfrm>
            <a:off x="5538542" y="38416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600" b="1"/>
              <a:t>ν</a:t>
            </a:r>
            <a:endParaRPr lang="ko-KR" altLang="en-US" sz="1600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6F5EEB-CD1C-41D8-9634-2F631A7D058D}"/>
              </a:ext>
            </a:extLst>
          </p:cNvPr>
          <p:cNvSpPr txBox="1"/>
          <p:nvPr/>
        </p:nvSpPr>
        <p:spPr>
          <a:xfrm>
            <a:off x="4320455" y="3534966"/>
            <a:ext cx="126509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하나만 선택 가능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FB758E9-36CD-4B8D-96BB-37BF6A4BCD28}"/>
              </a:ext>
            </a:extLst>
          </p:cNvPr>
          <p:cNvCxnSpPr>
            <a:cxnSpLocks/>
          </p:cNvCxnSpPr>
          <p:nvPr/>
        </p:nvCxnSpPr>
        <p:spPr>
          <a:xfrm flipV="1">
            <a:off x="4971042" y="2687722"/>
            <a:ext cx="622619" cy="8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0956F2-BB89-44D2-AAB7-4E41B5FEDC9E}"/>
              </a:ext>
            </a:extLst>
          </p:cNvPr>
          <p:cNvSpPr txBox="1"/>
          <p:nvPr/>
        </p:nvSpPr>
        <p:spPr>
          <a:xfrm>
            <a:off x="-830266" y="3534966"/>
            <a:ext cx="126509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하나만 선택 가능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BA00A64-DCE3-45E5-B10F-9C1E10FB1F8B}"/>
              </a:ext>
            </a:extLst>
          </p:cNvPr>
          <p:cNvCxnSpPr>
            <a:cxnSpLocks/>
          </p:cNvCxnSpPr>
          <p:nvPr/>
        </p:nvCxnSpPr>
        <p:spPr>
          <a:xfrm flipV="1">
            <a:off x="-179679" y="2687722"/>
            <a:ext cx="622619" cy="8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9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254000" y="465138"/>
            <a:ext cx="9356725" cy="18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116388" y="912813"/>
            <a:ext cx="1728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ko-KR" altLang="en-US" sz="1400" b="1" u="sng">
                <a:latin typeface="맑은 고딕" pitchFamily="50" charset="-127"/>
                <a:ea typeface="맑은 고딕" pitchFamily="50" charset="-127"/>
              </a:rPr>
              <a:t>개 정 이 력</a:t>
            </a:r>
            <a:endParaRPr lang="ko-KR" altLang="en-US" sz="1400" u="sng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88304"/>
              </p:ext>
            </p:extLst>
          </p:nvPr>
        </p:nvGraphicFramePr>
        <p:xfrm>
          <a:off x="561975" y="1412875"/>
          <a:ext cx="8782049" cy="3924299"/>
        </p:xfrm>
        <a:graphic>
          <a:graphicData uri="http://schemas.openxmlformats.org/drawingml/2006/table">
            <a:tbl>
              <a:tblPr/>
              <a:tblGrid>
                <a:gridCol w="79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8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967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버전</a:t>
                      </a:r>
                      <a:endParaRPr lang="ko-KR" sz="1100" b="1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변경일</a:t>
                      </a: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변경 사유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변경 내용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작성자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승인자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1.0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</a:t>
                      </a:r>
                      <a:r>
                        <a:rPr lang="en-US" altLang="ko-KR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</a:t>
                      </a:r>
                      <a:r>
                        <a:rPr lang="en-US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</a:t>
                      </a:r>
                      <a:r>
                        <a:rPr lang="en-US" altLang="ko-KR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11</a:t>
                      </a:r>
                      <a:r>
                        <a:rPr lang="en-US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</a:t>
                      </a:r>
                      <a:r>
                        <a:rPr lang="en-US" altLang="ko-KR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02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신규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최초 작성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이동호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이동호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직사각형 4"/>
          <p:cNvSpPr>
            <a:spLocks noChangeArrowheads="1"/>
          </p:cNvSpPr>
          <p:nvPr/>
        </p:nvSpPr>
        <p:spPr bwMode="auto">
          <a:xfrm>
            <a:off x="560388" y="5457825"/>
            <a:ext cx="8785225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ko-KR" dirty="0"/>
              <a:t>버전</a:t>
            </a:r>
            <a:r>
              <a:rPr lang="en-US" altLang="ko-KR" dirty="0"/>
              <a:t>: </a:t>
            </a:r>
            <a:r>
              <a:rPr lang="ko-KR" altLang="ko-KR" dirty="0"/>
              <a:t>초안은</a:t>
            </a:r>
            <a:r>
              <a:rPr lang="en-US" altLang="ko-KR" dirty="0"/>
              <a:t> 0.1</a:t>
            </a:r>
            <a:r>
              <a:rPr lang="ko-KR" altLang="ko-KR" dirty="0"/>
              <a:t>으로 표시 하고</a:t>
            </a:r>
            <a:r>
              <a:rPr lang="en-US" altLang="ko-KR" dirty="0"/>
              <a:t>, </a:t>
            </a:r>
            <a:r>
              <a:rPr lang="ko-KR" altLang="ko-KR" dirty="0"/>
              <a:t>검토 된 이후 승인을 득한 이후에는</a:t>
            </a:r>
            <a:r>
              <a:rPr lang="en-US" altLang="ko-KR" dirty="0"/>
              <a:t> 1.0</a:t>
            </a:r>
            <a:r>
              <a:rPr lang="ko-KR" altLang="ko-KR" dirty="0"/>
              <a:t>부터 시작하여 정수 단위로 변경 관리 함</a:t>
            </a:r>
            <a:r>
              <a:rPr lang="en-US" altLang="ko-KR" dirty="0"/>
              <a:t>, </a:t>
            </a:r>
            <a:endParaRPr lang="ko-KR" altLang="ko-KR" dirty="0"/>
          </a:p>
          <a:p>
            <a:r>
              <a:rPr lang="ko-KR" altLang="ko-KR" dirty="0"/>
              <a:t>변경 발생 시</a:t>
            </a:r>
            <a:r>
              <a:rPr lang="en-US" altLang="ko-KR" dirty="0"/>
              <a:t>, </a:t>
            </a:r>
            <a:r>
              <a:rPr lang="ko-KR" altLang="ko-KR" dirty="0"/>
              <a:t>소수점 아래 번호로 관리하고</a:t>
            </a:r>
            <a:r>
              <a:rPr lang="en-US" altLang="ko-KR" dirty="0"/>
              <a:t>, </a:t>
            </a:r>
            <a:r>
              <a:rPr lang="ko-KR" altLang="ko-KR" dirty="0"/>
              <a:t>목차 내용이 바뀔 정도의 큰 변경이 발생하면 상위 정수를 변경 함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(</a:t>
            </a:r>
            <a:r>
              <a:rPr lang="ko-KR" altLang="ko-KR" dirty="0"/>
              <a:t>예</a:t>
            </a:r>
            <a:r>
              <a:rPr lang="en-US" altLang="ko-KR" dirty="0"/>
              <a:t>, V1.2 : 2</a:t>
            </a:r>
            <a:r>
              <a:rPr lang="ko-KR" altLang="ko-KR" dirty="0"/>
              <a:t>번 수정됨</a:t>
            </a:r>
            <a:r>
              <a:rPr lang="en-US" altLang="ko-KR" dirty="0"/>
              <a:t>, </a:t>
            </a:r>
            <a:r>
              <a:rPr lang="ko-KR" altLang="ko-KR" dirty="0"/>
              <a:t>목차 내용이 변경되면</a:t>
            </a:r>
            <a:r>
              <a:rPr lang="en-US" altLang="ko-KR" dirty="0"/>
              <a:t> V2.0 </a:t>
            </a:r>
            <a:r>
              <a:rPr lang="ko-KR" altLang="ko-KR" dirty="0"/>
              <a:t>이 됨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2) </a:t>
            </a:r>
            <a:r>
              <a:rPr lang="ko-KR" altLang="ko-KR" dirty="0"/>
              <a:t>변경 사유</a:t>
            </a:r>
            <a:r>
              <a:rPr lang="en-US" altLang="ko-KR" dirty="0"/>
              <a:t> : </a:t>
            </a:r>
            <a:r>
              <a:rPr lang="ko-KR" altLang="ko-KR" dirty="0"/>
              <a:t>변경 내용이 이전 문서에 대해 신규</a:t>
            </a:r>
            <a:r>
              <a:rPr lang="en-US" altLang="ko-KR" dirty="0"/>
              <a:t>/</a:t>
            </a:r>
            <a:r>
              <a:rPr lang="ko-KR" altLang="ko-KR" dirty="0"/>
              <a:t>추가</a:t>
            </a:r>
            <a:r>
              <a:rPr lang="en-US" altLang="ko-KR" dirty="0"/>
              <a:t>/</a:t>
            </a:r>
            <a:r>
              <a:rPr lang="ko-KR" altLang="ko-KR" dirty="0"/>
              <a:t>수정</a:t>
            </a:r>
            <a:r>
              <a:rPr lang="en-US" altLang="ko-KR" dirty="0"/>
              <a:t>/</a:t>
            </a:r>
            <a:r>
              <a:rPr lang="ko-KR" altLang="ko-KR" dirty="0"/>
              <a:t>삭제</a:t>
            </a:r>
            <a:r>
              <a:rPr lang="en-US" altLang="ko-KR" dirty="0"/>
              <a:t>/</a:t>
            </a:r>
            <a:r>
              <a:rPr lang="ko-KR" altLang="ko-KR" dirty="0"/>
              <a:t>검토</a:t>
            </a:r>
            <a:r>
              <a:rPr lang="en-US" altLang="ko-KR" dirty="0"/>
              <a:t>/</a:t>
            </a:r>
            <a:r>
              <a:rPr lang="ko-KR" altLang="ko-KR" dirty="0"/>
              <a:t>승인 인지 선택 기입</a:t>
            </a:r>
          </a:p>
          <a:p>
            <a:r>
              <a:rPr lang="en-US" altLang="ko-KR" dirty="0"/>
              <a:t>3) </a:t>
            </a:r>
            <a:r>
              <a:rPr lang="ko-KR" altLang="ko-KR" dirty="0"/>
              <a:t>변경 내용</a:t>
            </a:r>
            <a:r>
              <a:rPr lang="en-US" altLang="ko-KR" dirty="0"/>
              <a:t> : </a:t>
            </a:r>
            <a:r>
              <a:rPr lang="ko-KR" altLang="ko-KR" dirty="0"/>
              <a:t>변경 내용을 자세히 기록</a:t>
            </a:r>
            <a:r>
              <a:rPr lang="en-US" altLang="ko-KR" dirty="0"/>
              <a:t>(</a:t>
            </a:r>
            <a:r>
              <a:rPr lang="ko-KR" altLang="ko-KR" dirty="0"/>
              <a:t>변경된 위치</a:t>
            </a:r>
            <a:r>
              <a:rPr lang="en-US" altLang="ko-KR" dirty="0"/>
              <a:t>, </a:t>
            </a:r>
            <a:r>
              <a:rPr lang="ko-KR" altLang="ko-KR" dirty="0"/>
              <a:t>즉 페이지 번호와 변경 내용을 기술한다</a:t>
            </a:r>
            <a:r>
              <a:rPr lang="en-US" altLang="ko-KR" dirty="0"/>
              <a:t>.)</a:t>
            </a:r>
            <a:endParaRPr lang="ko-KR" altLang="ko-KR" dirty="0"/>
          </a:p>
        </p:txBody>
      </p:sp>
      <p:sp>
        <p:nvSpPr>
          <p:cNvPr id="14" name="Rectangle 49"/>
          <p:cNvSpPr>
            <a:spLocks noChangeArrowheads="1"/>
          </p:cNvSpPr>
          <p:nvPr/>
        </p:nvSpPr>
        <p:spPr bwMode="auto">
          <a:xfrm>
            <a:off x="254000" y="6394450"/>
            <a:ext cx="9356725" cy="1746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8F68EE-3C5E-46C5-BE32-B6B1AB004BD8}"/>
              </a:ext>
            </a:extLst>
          </p:cNvPr>
          <p:cNvSpPr/>
          <p:nvPr/>
        </p:nvSpPr>
        <p:spPr>
          <a:xfrm>
            <a:off x="219943" y="2102301"/>
            <a:ext cx="2932857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회원명을 입력하세요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8B485E-16AF-4C69-9336-7BEE80391822}"/>
              </a:ext>
            </a:extLst>
          </p:cNvPr>
          <p:cNvSpPr/>
          <p:nvPr/>
        </p:nvSpPr>
        <p:spPr>
          <a:xfrm>
            <a:off x="3389863" y="211127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39EEDE-77A0-49AD-8E6B-A864897B4E62}"/>
              </a:ext>
            </a:extLst>
          </p:cNvPr>
          <p:cNvSpPr/>
          <p:nvPr/>
        </p:nvSpPr>
        <p:spPr>
          <a:xfrm>
            <a:off x="776536" y="2466504"/>
            <a:ext cx="718381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회원코드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BBA07-FDA5-4C03-A113-4CE3910AD4A5}"/>
              </a:ext>
            </a:extLst>
          </p:cNvPr>
          <p:cNvSpPr/>
          <p:nvPr/>
        </p:nvSpPr>
        <p:spPr>
          <a:xfrm>
            <a:off x="2788963" y="2452358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연락처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971066-F22E-4633-9511-9BEFF491C2D9}"/>
              </a:ext>
            </a:extLst>
          </p:cNvPr>
          <p:cNvSpPr/>
          <p:nvPr/>
        </p:nvSpPr>
        <p:spPr>
          <a:xfrm>
            <a:off x="776536" y="269549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5FF0F9-DF52-4398-B13A-4ADD6D083679}"/>
              </a:ext>
            </a:extLst>
          </p:cNvPr>
          <p:cNvSpPr/>
          <p:nvPr/>
        </p:nvSpPr>
        <p:spPr>
          <a:xfrm>
            <a:off x="2788963" y="268134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FC8F66-204C-4B73-AC75-B20B889D2104}"/>
              </a:ext>
            </a:extLst>
          </p:cNvPr>
          <p:cNvSpPr/>
          <p:nvPr/>
        </p:nvSpPr>
        <p:spPr>
          <a:xfrm>
            <a:off x="776536" y="290361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05FBB0-2645-4903-B84E-B684F801CAFC}"/>
              </a:ext>
            </a:extLst>
          </p:cNvPr>
          <p:cNvSpPr/>
          <p:nvPr/>
        </p:nvSpPr>
        <p:spPr>
          <a:xfrm>
            <a:off x="2788963" y="288946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20AD04-0042-4453-AB98-02F718BDAAE1}"/>
              </a:ext>
            </a:extLst>
          </p:cNvPr>
          <p:cNvSpPr/>
          <p:nvPr/>
        </p:nvSpPr>
        <p:spPr>
          <a:xfrm>
            <a:off x="776536" y="311141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A79DD-F96A-47F5-AA5F-F9474A76F361}"/>
              </a:ext>
            </a:extLst>
          </p:cNvPr>
          <p:cNvSpPr/>
          <p:nvPr/>
        </p:nvSpPr>
        <p:spPr>
          <a:xfrm>
            <a:off x="2788963" y="309727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D5EB11-1F2F-4910-9FA2-6D82272883B1}"/>
              </a:ext>
            </a:extLst>
          </p:cNvPr>
          <p:cNvSpPr/>
          <p:nvPr/>
        </p:nvSpPr>
        <p:spPr>
          <a:xfrm>
            <a:off x="776536" y="331810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EAB9A2-D562-4744-9D93-153FB28AD0CB}"/>
              </a:ext>
            </a:extLst>
          </p:cNvPr>
          <p:cNvSpPr/>
          <p:nvPr/>
        </p:nvSpPr>
        <p:spPr>
          <a:xfrm>
            <a:off x="2788963" y="330396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B03A60-C634-44D2-9198-969FD9409D81}"/>
              </a:ext>
            </a:extLst>
          </p:cNvPr>
          <p:cNvSpPr/>
          <p:nvPr/>
        </p:nvSpPr>
        <p:spPr>
          <a:xfrm>
            <a:off x="776536" y="351820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73F157-E048-4994-BAD8-9DAB92CC8D90}"/>
              </a:ext>
            </a:extLst>
          </p:cNvPr>
          <p:cNvSpPr/>
          <p:nvPr/>
        </p:nvSpPr>
        <p:spPr>
          <a:xfrm>
            <a:off x="2788963" y="350405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9077B7-BA3A-49CC-B1D9-65BC81B2CA22}"/>
              </a:ext>
            </a:extLst>
          </p:cNvPr>
          <p:cNvSpPr/>
          <p:nvPr/>
        </p:nvSpPr>
        <p:spPr>
          <a:xfrm>
            <a:off x="776536" y="372632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4D633B-0EC0-4282-B580-FCF22AD59898}"/>
              </a:ext>
            </a:extLst>
          </p:cNvPr>
          <p:cNvSpPr/>
          <p:nvPr/>
        </p:nvSpPr>
        <p:spPr>
          <a:xfrm>
            <a:off x="2788963" y="371217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2268C9-425C-46B2-943D-B7F464F5EFD6}"/>
              </a:ext>
            </a:extLst>
          </p:cNvPr>
          <p:cNvSpPr/>
          <p:nvPr/>
        </p:nvSpPr>
        <p:spPr>
          <a:xfrm>
            <a:off x="776536" y="393556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DA27FA-0CFB-47CE-B9EE-6082B162DD19}"/>
              </a:ext>
            </a:extLst>
          </p:cNvPr>
          <p:cNvSpPr/>
          <p:nvPr/>
        </p:nvSpPr>
        <p:spPr>
          <a:xfrm>
            <a:off x="2788963" y="392141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57DEC6-D300-49B0-A7E3-81AFA24EDB16}"/>
              </a:ext>
            </a:extLst>
          </p:cNvPr>
          <p:cNvSpPr/>
          <p:nvPr/>
        </p:nvSpPr>
        <p:spPr>
          <a:xfrm>
            <a:off x="776536" y="413463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11155B-C644-4BB6-8591-C9D13DDB65F3}"/>
              </a:ext>
            </a:extLst>
          </p:cNvPr>
          <p:cNvSpPr/>
          <p:nvPr/>
        </p:nvSpPr>
        <p:spPr>
          <a:xfrm>
            <a:off x="2788963" y="412048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6A8748-D59F-468A-B6B2-7BB912911F22}"/>
              </a:ext>
            </a:extLst>
          </p:cNvPr>
          <p:cNvSpPr/>
          <p:nvPr/>
        </p:nvSpPr>
        <p:spPr>
          <a:xfrm>
            <a:off x="1514379" y="2452358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회원명명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3F3D9D-1C11-476E-96EA-9F646C6DFEB3}"/>
              </a:ext>
            </a:extLst>
          </p:cNvPr>
          <p:cNvSpPr/>
          <p:nvPr/>
        </p:nvSpPr>
        <p:spPr>
          <a:xfrm>
            <a:off x="1514379" y="268134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B4D1A2-6624-46D9-97C5-A6A15341FF09}"/>
              </a:ext>
            </a:extLst>
          </p:cNvPr>
          <p:cNvSpPr/>
          <p:nvPr/>
        </p:nvSpPr>
        <p:spPr>
          <a:xfrm>
            <a:off x="1514379" y="288946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F0A711-1146-44C5-9760-449DF3545214}"/>
              </a:ext>
            </a:extLst>
          </p:cNvPr>
          <p:cNvSpPr/>
          <p:nvPr/>
        </p:nvSpPr>
        <p:spPr>
          <a:xfrm>
            <a:off x="1514379" y="309727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99510E-32F3-4D66-A32E-5F32DED45B9A}"/>
              </a:ext>
            </a:extLst>
          </p:cNvPr>
          <p:cNvSpPr/>
          <p:nvPr/>
        </p:nvSpPr>
        <p:spPr>
          <a:xfrm>
            <a:off x="1514379" y="330396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8B4D10-2B9A-420B-A1F7-08314CA65C55}"/>
              </a:ext>
            </a:extLst>
          </p:cNvPr>
          <p:cNvSpPr/>
          <p:nvPr/>
        </p:nvSpPr>
        <p:spPr>
          <a:xfrm>
            <a:off x="1514379" y="350405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BE75BC-3DB0-4F21-A361-1417AFDB178D}"/>
              </a:ext>
            </a:extLst>
          </p:cNvPr>
          <p:cNvSpPr/>
          <p:nvPr/>
        </p:nvSpPr>
        <p:spPr>
          <a:xfrm>
            <a:off x="1514379" y="371217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7FE90A-90DB-4168-9D57-12A31FAAA705}"/>
              </a:ext>
            </a:extLst>
          </p:cNvPr>
          <p:cNvSpPr/>
          <p:nvPr/>
        </p:nvSpPr>
        <p:spPr>
          <a:xfrm>
            <a:off x="1514379" y="392141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7BED57-44DD-4FFA-8112-84E6CA4F9AD5}"/>
              </a:ext>
            </a:extLst>
          </p:cNvPr>
          <p:cNvSpPr/>
          <p:nvPr/>
        </p:nvSpPr>
        <p:spPr>
          <a:xfrm>
            <a:off x="1514379" y="412048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1EDFFE-EDF6-4598-B6B3-82D926A8A6F2}"/>
              </a:ext>
            </a:extLst>
          </p:cNvPr>
          <p:cNvSpPr/>
          <p:nvPr/>
        </p:nvSpPr>
        <p:spPr>
          <a:xfrm>
            <a:off x="219944" y="2466504"/>
            <a:ext cx="481352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7AD37-637A-4012-9810-AED940C8FC20}"/>
              </a:ext>
            </a:extLst>
          </p:cNvPr>
          <p:cNvSpPr/>
          <p:nvPr/>
        </p:nvSpPr>
        <p:spPr>
          <a:xfrm>
            <a:off x="219944" y="2695491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FA31AD-4048-4DCD-A2C5-21EBEE33B0FD}"/>
              </a:ext>
            </a:extLst>
          </p:cNvPr>
          <p:cNvSpPr/>
          <p:nvPr/>
        </p:nvSpPr>
        <p:spPr>
          <a:xfrm>
            <a:off x="219944" y="2903614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D4D587-C8CF-4E27-B69D-DD74EB37A72B}"/>
              </a:ext>
            </a:extLst>
          </p:cNvPr>
          <p:cNvSpPr/>
          <p:nvPr/>
        </p:nvSpPr>
        <p:spPr>
          <a:xfrm>
            <a:off x="219944" y="3111419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C65E9E-F476-46EF-96E0-388F515EFD30}"/>
              </a:ext>
            </a:extLst>
          </p:cNvPr>
          <p:cNvSpPr/>
          <p:nvPr/>
        </p:nvSpPr>
        <p:spPr>
          <a:xfrm>
            <a:off x="219944" y="3318109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9FFEC3-437E-46C1-AF07-C1E01935812A}"/>
              </a:ext>
            </a:extLst>
          </p:cNvPr>
          <p:cNvSpPr/>
          <p:nvPr/>
        </p:nvSpPr>
        <p:spPr>
          <a:xfrm>
            <a:off x="219944" y="3518201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9DD513-AFCF-4854-8A0B-9B3E744D8654}"/>
              </a:ext>
            </a:extLst>
          </p:cNvPr>
          <p:cNvSpPr/>
          <p:nvPr/>
        </p:nvSpPr>
        <p:spPr>
          <a:xfrm>
            <a:off x="219944" y="3726324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7D0475-2547-4592-92F8-2F0F1770C2FC}"/>
              </a:ext>
            </a:extLst>
          </p:cNvPr>
          <p:cNvSpPr/>
          <p:nvPr/>
        </p:nvSpPr>
        <p:spPr>
          <a:xfrm>
            <a:off x="219944" y="3935562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2F69059-EC3C-4B48-934D-A10D4CFF804B}"/>
              </a:ext>
            </a:extLst>
          </p:cNvPr>
          <p:cNvSpPr/>
          <p:nvPr/>
        </p:nvSpPr>
        <p:spPr>
          <a:xfrm>
            <a:off x="219944" y="4134632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C889FE9-55EB-4CCD-BE16-565A18792FF2}"/>
              </a:ext>
            </a:extLst>
          </p:cNvPr>
          <p:cNvSpPr/>
          <p:nvPr/>
        </p:nvSpPr>
        <p:spPr>
          <a:xfrm>
            <a:off x="3389863" y="4525663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닫기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E93A45-F92C-40BD-BA3B-3BE1A09B3005}"/>
              </a:ext>
            </a:extLst>
          </p:cNvPr>
          <p:cNvSpPr/>
          <p:nvPr/>
        </p:nvSpPr>
        <p:spPr>
          <a:xfrm>
            <a:off x="2713817" y="4525663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적용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97385B6-9C2B-4A90-B324-A630A7595D2D}"/>
              </a:ext>
            </a:extLst>
          </p:cNvPr>
          <p:cNvSpPr/>
          <p:nvPr/>
        </p:nvSpPr>
        <p:spPr>
          <a:xfrm>
            <a:off x="216622" y="1609957"/>
            <a:ext cx="3656258" cy="18518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회원선택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B6E00A1-5AF8-4235-BB07-35A79C2E9B4A}"/>
              </a:ext>
            </a:extLst>
          </p:cNvPr>
          <p:cNvSpPr/>
          <p:nvPr/>
        </p:nvSpPr>
        <p:spPr>
          <a:xfrm>
            <a:off x="56456" y="1268760"/>
            <a:ext cx="4104456" cy="41044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AA33E3-3425-4FC8-9EEE-BD9A8F72A193}"/>
              </a:ext>
            </a:extLst>
          </p:cNvPr>
          <p:cNvSpPr txBox="1"/>
          <p:nvPr/>
        </p:nvSpPr>
        <p:spPr>
          <a:xfrm>
            <a:off x="100536" y="5133625"/>
            <a:ext cx="4104456" cy="55399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marina_id, user_id, user_cd, user_nm, telephone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FROM public.tb_user_info;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WHERE user_nm like ‘%$1%'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8C61EA-12DF-4173-89A4-E8A24811415C}"/>
              </a:ext>
            </a:extLst>
          </p:cNvPr>
          <p:cNvSpPr txBox="1"/>
          <p:nvPr/>
        </p:nvSpPr>
        <p:spPr>
          <a:xfrm>
            <a:off x="297858" y="28194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600" b="1"/>
              <a:t>ν</a:t>
            </a:r>
            <a:endParaRPr lang="ko-KR" altLang="en-US" sz="1600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0956F2-BB89-44D2-AAB7-4E41B5FEDC9E}"/>
              </a:ext>
            </a:extLst>
          </p:cNvPr>
          <p:cNvSpPr txBox="1"/>
          <p:nvPr/>
        </p:nvSpPr>
        <p:spPr>
          <a:xfrm>
            <a:off x="-830266" y="3534966"/>
            <a:ext cx="126509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하나만 선택 가능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BA00A64-DCE3-45E5-B10F-9C1E10FB1F8B}"/>
              </a:ext>
            </a:extLst>
          </p:cNvPr>
          <p:cNvCxnSpPr>
            <a:cxnSpLocks/>
          </p:cNvCxnSpPr>
          <p:nvPr/>
        </p:nvCxnSpPr>
        <p:spPr>
          <a:xfrm flipV="1">
            <a:off x="-179679" y="2687722"/>
            <a:ext cx="622619" cy="8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95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70106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회원기초정보관리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기초정보관리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 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회원기초정보관리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비밀번호 변경 프로세스 추가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얼굴사진은 특정 폴더에 넣고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picture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에는 저장위치 기록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회원정보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Tb_user_info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19943" y="2109400"/>
            <a:ext cx="343691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회원코드 또는 회원명을 입력하세요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6B393B-C1C5-49DA-8FFF-F426E8DD0BAD}"/>
              </a:ext>
            </a:extLst>
          </p:cNvPr>
          <p:cNvSpPr/>
          <p:nvPr/>
        </p:nvSpPr>
        <p:spPr>
          <a:xfrm>
            <a:off x="3790452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D4ADEF-8574-4491-88E6-BA834D766615}"/>
              </a:ext>
            </a:extLst>
          </p:cNvPr>
          <p:cNvSpPr/>
          <p:nvPr/>
        </p:nvSpPr>
        <p:spPr>
          <a:xfrm>
            <a:off x="439506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신규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0A720B-7478-465F-9058-D0BB95675F9B}"/>
              </a:ext>
            </a:extLst>
          </p:cNvPr>
          <p:cNvSpPr/>
          <p:nvPr/>
        </p:nvSpPr>
        <p:spPr>
          <a:xfrm>
            <a:off x="4996463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저장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F54D67-AD03-42FF-B9EE-D8C3EAC7C6DC}"/>
              </a:ext>
            </a:extLst>
          </p:cNvPr>
          <p:cNvSpPr/>
          <p:nvPr/>
        </p:nvSpPr>
        <p:spPr>
          <a:xfrm>
            <a:off x="5601072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6ACE9C-18A4-46AE-89AF-67C7DC208EF5}"/>
              </a:ext>
            </a:extLst>
          </p:cNvPr>
          <p:cNvSpPr txBox="1"/>
          <p:nvPr/>
        </p:nvSpPr>
        <p:spPr>
          <a:xfrm>
            <a:off x="738602" y="47277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회원코드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049D76-3AEB-4F7E-89B1-A8F5F0A2E71A}"/>
              </a:ext>
            </a:extLst>
          </p:cNvPr>
          <p:cNvSpPr txBox="1"/>
          <p:nvPr/>
        </p:nvSpPr>
        <p:spPr>
          <a:xfrm>
            <a:off x="866842" y="503721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회원명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F9AD0A-9637-470E-B655-5FE74C3A43EB}"/>
              </a:ext>
            </a:extLst>
          </p:cNvPr>
          <p:cNvSpPr txBox="1"/>
          <p:nvPr/>
        </p:nvSpPr>
        <p:spPr>
          <a:xfrm>
            <a:off x="866842" y="53467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연락처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A843FF-E9A3-480D-B967-1F8BD9483251}"/>
              </a:ext>
            </a:extLst>
          </p:cNvPr>
          <p:cNvSpPr txBox="1"/>
          <p:nvPr/>
        </p:nvSpPr>
        <p:spPr>
          <a:xfrm>
            <a:off x="744792" y="5656203"/>
            <a:ext cx="691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이메일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595A0A-5639-45CD-90DE-F08DE4A4F0B7}"/>
              </a:ext>
            </a:extLst>
          </p:cNvPr>
          <p:cNvSpPr/>
          <p:nvPr/>
        </p:nvSpPr>
        <p:spPr>
          <a:xfrm>
            <a:off x="1568624" y="4763717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81B974-56E6-44A5-948C-F1A1F5E38134}"/>
              </a:ext>
            </a:extLst>
          </p:cNvPr>
          <p:cNvSpPr/>
          <p:nvPr/>
        </p:nvSpPr>
        <p:spPr>
          <a:xfrm>
            <a:off x="1568624" y="5061212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37722C-4480-427C-BA28-3735A219436C}"/>
              </a:ext>
            </a:extLst>
          </p:cNvPr>
          <p:cNvSpPr/>
          <p:nvPr/>
        </p:nvSpPr>
        <p:spPr>
          <a:xfrm>
            <a:off x="1568624" y="5358707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40C02-61AB-4DA4-9A2D-2B307FC5CD29}"/>
              </a:ext>
            </a:extLst>
          </p:cNvPr>
          <p:cNvSpPr/>
          <p:nvPr/>
        </p:nvSpPr>
        <p:spPr>
          <a:xfrm>
            <a:off x="1568624" y="5656203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7486-4BD9-482E-B172-5DB9BA2A653E}"/>
              </a:ext>
            </a:extLst>
          </p:cNvPr>
          <p:cNvSpPr/>
          <p:nvPr/>
        </p:nvSpPr>
        <p:spPr>
          <a:xfrm>
            <a:off x="202171" y="4367422"/>
            <a:ext cx="5957193" cy="19332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B66A30-53C3-4A24-99F7-4402F74221AA}"/>
              </a:ext>
            </a:extLst>
          </p:cNvPr>
          <p:cNvGrpSpPr/>
          <p:nvPr/>
        </p:nvGrpSpPr>
        <p:grpSpPr>
          <a:xfrm>
            <a:off x="202171" y="2491115"/>
            <a:ext cx="5974965" cy="1573184"/>
            <a:chOff x="202171" y="2491115"/>
            <a:chExt cx="4951239" cy="157318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FD4CC6-8450-499F-B827-1143A714C80D}"/>
                </a:ext>
              </a:extLst>
            </p:cNvPr>
            <p:cNvSpPr/>
            <p:nvPr/>
          </p:nvSpPr>
          <p:spPr>
            <a:xfrm>
              <a:off x="202171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회원코드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FD60F7-3232-4504-8365-BEB9040EFE96}"/>
                </a:ext>
              </a:extLst>
            </p:cNvPr>
            <p:cNvSpPr/>
            <p:nvPr/>
          </p:nvSpPr>
          <p:spPr>
            <a:xfrm>
              <a:off x="154372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회원명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CF84B2-6C1F-4A93-B624-60E25DDF5B25}"/>
                </a:ext>
              </a:extLst>
            </p:cNvPr>
            <p:cNvSpPr/>
            <p:nvPr/>
          </p:nvSpPr>
          <p:spPr>
            <a:xfrm>
              <a:off x="288524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연락처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EA9590-951F-4545-9F6A-A1EBEE9ED627}"/>
                </a:ext>
              </a:extLst>
            </p:cNvPr>
            <p:cNvSpPr/>
            <p:nvPr/>
          </p:nvSpPr>
          <p:spPr>
            <a:xfrm>
              <a:off x="4230281" y="2491115"/>
              <a:ext cx="923129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이메일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B701EE-D33C-4EB3-BA97-BCA40826BED4}"/>
                </a:ext>
              </a:extLst>
            </p:cNvPr>
            <p:cNvSpPr/>
            <p:nvPr/>
          </p:nvSpPr>
          <p:spPr>
            <a:xfrm>
              <a:off x="202171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D9290D-987B-402F-A04F-4101309C084A}"/>
                </a:ext>
              </a:extLst>
            </p:cNvPr>
            <p:cNvSpPr/>
            <p:nvPr/>
          </p:nvSpPr>
          <p:spPr>
            <a:xfrm>
              <a:off x="154372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16F0483-E6C3-4312-BAB6-2886B465FA19}"/>
                </a:ext>
              </a:extLst>
            </p:cNvPr>
            <p:cNvSpPr/>
            <p:nvPr/>
          </p:nvSpPr>
          <p:spPr>
            <a:xfrm>
              <a:off x="288524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544A68-A94B-4BFB-842F-AC93BD23A769}"/>
                </a:ext>
              </a:extLst>
            </p:cNvPr>
            <p:cNvSpPr/>
            <p:nvPr/>
          </p:nvSpPr>
          <p:spPr>
            <a:xfrm>
              <a:off x="4230281" y="2683237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A74F00-9CC6-422A-9FC9-FD8781E565A1}"/>
                </a:ext>
              </a:extLst>
            </p:cNvPr>
            <p:cNvSpPr/>
            <p:nvPr/>
          </p:nvSpPr>
          <p:spPr>
            <a:xfrm>
              <a:off x="202171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639FD5-E666-4B99-97A0-FD2B2EA07519}"/>
                </a:ext>
              </a:extLst>
            </p:cNvPr>
            <p:cNvSpPr/>
            <p:nvPr/>
          </p:nvSpPr>
          <p:spPr>
            <a:xfrm>
              <a:off x="154372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9AFBF10-B22E-48C0-9A31-6337C759D91F}"/>
                </a:ext>
              </a:extLst>
            </p:cNvPr>
            <p:cNvSpPr/>
            <p:nvPr/>
          </p:nvSpPr>
          <p:spPr>
            <a:xfrm>
              <a:off x="288524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CD143FC-77B3-450A-B39D-FF2F790C166E}"/>
                </a:ext>
              </a:extLst>
            </p:cNvPr>
            <p:cNvSpPr/>
            <p:nvPr/>
          </p:nvSpPr>
          <p:spPr>
            <a:xfrm>
              <a:off x="4230281" y="2880150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A3070-DE0C-49B7-BBAC-42663F86EEED}"/>
                </a:ext>
              </a:extLst>
            </p:cNvPr>
            <p:cNvSpPr/>
            <p:nvPr/>
          </p:nvSpPr>
          <p:spPr>
            <a:xfrm>
              <a:off x="202171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8FB893-2FB8-48C7-B39F-5E25332B74BF}"/>
                </a:ext>
              </a:extLst>
            </p:cNvPr>
            <p:cNvSpPr/>
            <p:nvPr/>
          </p:nvSpPr>
          <p:spPr>
            <a:xfrm>
              <a:off x="154372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300ED88-CD72-4E9A-910B-A30D3CBB0E61}"/>
                </a:ext>
              </a:extLst>
            </p:cNvPr>
            <p:cNvSpPr/>
            <p:nvPr/>
          </p:nvSpPr>
          <p:spPr>
            <a:xfrm>
              <a:off x="288524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F10500-8265-467E-94A6-24CF5F4B398E}"/>
                </a:ext>
              </a:extLst>
            </p:cNvPr>
            <p:cNvSpPr/>
            <p:nvPr/>
          </p:nvSpPr>
          <p:spPr>
            <a:xfrm>
              <a:off x="4230281" y="3080165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87C802-62AE-462D-BA05-9E35CDC8782E}"/>
                </a:ext>
              </a:extLst>
            </p:cNvPr>
            <p:cNvSpPr/>
            <p:nvPr/>
          </p:nvSpPr>
          <p:spPr>
            <a:xfrm>
              <a:off x="202171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E72C45-3FE1-4B19-AF4B-A9449C8D0C83}"/>
                </a:ext>
              </a:extLst>
            </p:cNvPr>
            <p:cNvSpPr/>
            <p:nvPr/>
          </p:nvSpPr>
          <p:spPr>
            <a:xfrm>
              <a:off x="154372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FA5F79B-F416-4554-AF9F-75FC26950EE9}"/>
                </a:ext>
              </a:extLst>
            </p:cNvPr>
            <p:cNvSpPr/>
            <p:nvPr/>
          </p:nvSpPr>
          <p:spPr>
            <a:xfrm>
              <a:off x="288524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9E74A03-91F5-4586-8B2C-CF00FEF5E37B}"/>
                </a:ext>
              </a:extLst>
            </p:cNvPr>
            <p:cNvSpPr/>
            <p:nvPr/>
          </p:nvSpPr>
          <p:spPr>
            <a:xfrm>
              <a:off x="4230281" y="3277078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6E76C-A616-4963-8351-9C38B7807A98}"/>
                </a:ext>
              </a:extLst>
            </p:cNvPr>
            <p:cNvSpPr/>
            <p:nvPr/>
          </p:nvSpPr>
          <p:spPr>
            <a:xfrm>
              <a:off x="202171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90D15C-2F5E-4877-BE9A-C461B74CF55C}"/>
                </a:ext>
              </a:extLst>
            </p:cNvPr>
            <p:cNvSpPr/>
            <p:nvPr/>
          </p:nvSpPr>
          <p:spPr>
            <a:xfrm>
              <a:off x="154372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C50B812-3641-4785-9523-542F59ACB511}"/>
                </a:ext>
              </a:extLst>
            </p:cNvPr>
            <p:cNvSpPr/>
            <p:nvPr/>
          </p:nvSpPr>
          <p:spPr>
            <a:xfrm>
              <a:off x="288524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AF5BD1-52E5-47AA-B3C5-C45A721FD35C}"/>
                </a:ext>
              </a:extLst>
            </p:cNvPr>
            <p:cNvSpPr/>
            <p:nvPr/>
          </p:nvSpPr>
          <p:spPr>
            <a:xfrm>
              <a:off x="4230281" y="3477769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7821D-0726-4087-ADB8-E914B4B0B672}"/>
                </a:ext>
              </a:extLst>
            </p:cNvPr>
            <p:cNvSpPr/>
            <p:nvPr/>
          </p:nvSpPr>
          <p:spPr>
            <a:xfrm>
              <a:off x="202171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2F12E1A-FE3A-4347-B36E-06419136A165}"/>
                </a:ext>
              </a:extLst>
            </p:cNvPr>
            <p:cNvSpPr/>
            <p:nvPr/>
          </p:nvSpPr>
          <p:spPr>
            <a:xfrm>
              <a:off x="154372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C60ED44-E94F-47FC-84BB-80C00A4AC8A7}"/>
                </a:ext>
              </a:extLst>
            </p:cNvPr>
            <p:cNvSpPr/>
            <p:nvPr/>
          </p:nvSpPr>
          <p:spPr>
            <a:xfrm>
              <a:off x="288524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7AD5370-8A5A-4EFA-AB26-3B76AD4C6CEE}"/>
                </a:ext>
              </a:extLst>
            </p:cNvPr>
            <p:cNvSpPr/>
            <p:nvPr/>
          </p:nvSpPr>
          <p:spPr>
            <a:xfrm>
              <a:off x="4230281" y="3677784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D24934-8C82-413A-99DA-CB336D184AFC}"/>
                </a:ext>
              </a:extLst>
            </p:cNvPr>
            <p:cNvSpPr/>
            <p:nvPr/>
          </p:nvSpPr>
          <p:spPr>
            <a:xfrm>
              <a:off x="202171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CB0F238-991A-4C38-9F50-08B44C0856D2}"/>
                </a:ext>
              </a:extLst>
            </p:cNvPr>
            <p:cNvSpPr/>
            <p:nvPr/>
          </p:nvSpPr>
          <p:spPr>
            <a:xfrm>
              <a:off x="154372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18755A1-053F-4E2A-9619-796DCC829869}"/>
                </a:ext>
              </a:extLst>
            </p:cNvPr>
            <p:cNvSpPr/>
            <p:nvPr/>
          </p:nvSpPr>
          <p:spPr>
            <a:xfrm>
              <a:off x="288524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C77F48-A525-41AC-9F8E-9B6CCE284E03}"/>
                </a:ext>
              </a:extLst>
            </p:cNvPr>
            <p:cNvSpPr/>
            <p:nvPr/>
          </p:nvSpPr>
          <p:spPr>
            <a:xfrm>
              <a:off x="4230281" y="3874697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2797E-D9A3-49C9-9DA2-445BB687BDA5}"/>
              </a:ext>
            </a:extLst>
          </p:cNvPr>
          <p:cNvSpPr/>
          <p:nvPr/>
        </p:nvSpPr>
        <p:spPr>
          <a:xfrm>
            <a:off x="3382284" y="4455287"/>
            <a:ext cx="2140892" cy="139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45FD089-6731-4262-B90C-4A3E33DA6B65}"/>
              </a:ext>
            </a:extLst>
          </p:cNvPr>
          <p:cNvSpPr/>
          <p:nvPr/>
        </p:nvSpPr>
        <p:spPr>
          <a:xfrm>
            <a:off x="4122384" y="5928805"/>
            <a:ext cx="774448" cy="246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얼굴등록</a:t>
            </a:r>
          </a:p>
        </p:txBody>
      </p:sp>
      <p:graphicFrame>
        <p:nvGraphicFramePr>
          <p:cNvPr id="80" name="Group 87">
            <a:extLst>
              <a:ext uri="{FF2B5EF4-FFF2-40B4-BE49-F238E27FC236}">
                <a16:creationId xmlns:a16="http://schemas.microsoft.com/office/drawing/2014/main" id="{53FBF383-2D30-471E-802D-B637579A2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86351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userInfo.jsp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회원기초정보관리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9E9C35B2-9072-432B-8D92-4F4279067D66}"/>
              </a:ext>
            </a:extLst>
          </p:cNvPr>
          <p:cNvSpPr txBox="1"/>
          <p:nvPr/>
        </p:nvSpPr>
        <p:spPr>
          <a:xfrm>
            <a:off x="-873573" y="4733272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tb_user_info.user_cd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6C073F-324E-4CE6-A869-F217EDC3F98D}"/>
              </a:ext>
            </a:extLst>
          </p:cNvPr>
          <p:cNvSpPr txBox="1"/>
          <p:nvPr/>
        </p:nvSpPr>
        <p:spPr>
          <a:xfrm>
            <a:off x="-873573" y="5048778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tb_user_info.user_nm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4981F5-90FE-47AC-AE8B-42F9A07286B1}"/>
              </a:ext>
            </a:extLst>
          </p:cNvPr>
          <p:cNvSpPr txBox="1"/>
          <p:nvPr/>
        </p:nvSpPr>
        <p:spPr>
          <a:xfrm>
            <a:off x="-873573" y="5345062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tb_user_info.telephone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126BDB-4CD7-4E73-BC4C-E2E5278B031F}"/>
              </a:ext>
            </a:extLst>
          </p:cNvPr>
          <p:cNvSpPr txBox="1"/>
          <p:nvPr/>
        </p:nvSpPr>
        <p:spPr>
          <a:xfrm>
            <a:off x="-873573" y="5620337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tb_user_info.email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2D6A18-8666-4198-8689-FEA2522402B4}"/>
              </a:ext>
            </a:extLst>
          </p:cNvPr>
          <p:cNvSpPr txBox="1"/>
          <p:nvPr/>
        </p:nvSpPr>
        <p:spPr>
          <a:xfrm>
            <a:off x="2483358" y="5931451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tb_user_info.picture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00ED26-53F4-4D37-8343-657AB2998C09}"/>
              </a:ext>
            </a:extLst>
          </p:cNvPr>
          <p:cNvSpPr txBox="1"/>
          <p:nvPr/>
        </p:nvSpPr>
        <p:spPr>
          <a:xfrm>
            <a:off x="6609184" y="2992768"/>
            <a:ext cx="4782079" cy="55399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marina_id, user_id, user_cd, user_nm,  telephone, email, picture, faceid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FROM tb_user_info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WHERE user_nm LIKE '%$1%' OR user_cd = '$2'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A298CF-EFF4-4584-ABC7-3D4374D3009D}"/>
              </a:ext>
            </a:extLst>
          </p:cNvPr>
          <p:cNvSpPr txBox="1"/>
          <p:nvPr/>
        </p:nvSpPr>
        <p:spPr>
          <a:xfrm>
            <a:off x="868445" y="4428475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89B397A-AACC-4665-8502-003B907E7B4E}"/>
              </a:ext>
            </a:extLst>
          </p:cNvPr>
          <p:cNvSpPr/>
          <p:nvPr/>
        </p:nvSpPr>
        <p:spPr>
          <a:xfrm>
            <a:off x="1568624" y="4464479"/>
            <a:ext cx="1359641" cy="1896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2A18AD-3A31-47B0-A9AE-3CC727C06890}"/>
              </a:ext>
            </a:extLst>
          </p:cNvPr>
          <p:cNvSpPr txBox="1"/>
          <p:nvPr/>
        </p:nvSpPr>
        <p:spPr>
          <a:xfrm>
            <a:off x="-873573" y="4434034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tb_user_info.user_id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E10D87-DEB7-4120-B2F5-DE44CEF8CDF9}"/>
              </a:ext>
            </a:extLst>
          </p:cNvPr>
          <p:cNvSpPr txBox="1"/>
          <p:nvPr/>
        </p:nvSpPr>
        <p:spPr>
          <a:xfrm>
            <a:off x="5922593" y="4334833"/>
            <a:ext cx="6120680" cy="1785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 tb_user_info(marina_id, user_cd, user_nm, password, telephone, email, use_yn, picture)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VALUES (1, $user_cd, $user_nm, $user_cd, $telephone, $email, 'Y', $picture);</a:t>
            </a:r>
          </a:p>
          <a:p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UPDATE tb_user_info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SET user_nm=$user_nm, telephone=$telephone, email=$email, picture=$picture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user_id = $user_id</a:t>
            </a:r>
          </a:p>
          <a:p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DELETE FROM tb_user_info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user_id = $user_id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09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22177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출입내역 조회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기초정보관리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 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출입내역 조회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Reg_date 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등록일자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atte_time 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출입시각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user_cd 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회원코드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dvc_id 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장치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user_nm 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회원명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Status 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상태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( 1: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입장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2: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퇴장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비대면 얼굴인식 장치 출입 내역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단말기장치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Tb_ate_hist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tb_face_device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120668B-FC2E-4515-B9B3-9ACC65BA0A7E}"/>
              </a:ext>
            </a:extLst>
          </p:cNvPr>
          <p:cNvSpPr txBox="1"/>
          <p:nvPr/>
        </p:nvSpPr>
        <p:spPr>
          <a:xfrm>
            <a:off x="291170" y="222164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조회기간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D2FCAF-8055-4DD2-90F5-8DEA9E078D1D}"/>
              </a:ext>
            </a:extLst>
          </p:cNvPr>
          <p:cNvSpPr/>
          <p:nvPr/>
        </p:nvSpPr>
        <p:spPr>
          <a:xfrm>
            <a:off x="1027118" y="2253574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7F133-6627-4E3F-AAB0-2F37E7786947}"/>
              </a:ext>
            </a:extLst>
          </p:cNvPr>
          <p:cNvSpPr/>
          <p:nvPr/>
        </p:nvSpPr>
        <p:spPr>
          <a:xfrm>
            <a:off x="2360712" y="2253574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D6FE3-B22E-4DB1-8D2A-1EC1F0F98500}"/>
              </a:ext>
            </a:extLst>
          </p:cNvPr>
          <p:cNvSpPr txBox="1"/>
          <p:nvPr/>
        </p:nvSpPr>
        <p:spPr>
          <a:xfrm>
            <a:off x="291170" y="2484262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 원 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BC992D-C54B-4206-A0F1-48594F742971}"/>
              </a:ext>
            </a:extLst>
          </p:cNvPr>
          <p:cNvSpPr/>
          <p:nvPr/>
        </p:nvSpPr>
        <p:spPr>
          <a:xfrm>
            <a:off x="1027118" y="2516193"/>
            <a:ext cx="3349818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회원코드 또는 회원명을 입력하세요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E75A59-AA81-467A-A2FB-EAB5321BFF9D}"/>
              </a:ext>
            </a:extLst>
          </p:cNvPr>
          <p:cNvSpPr/>
          <p:nvPr/>
        </p:nvSpPr>
        <p:spPr>
          <a:xfrm>
            <a:off x="5673080" y="2516193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16D185-7615-4E0D-85B7-EBB8125D7923}"/>
              </a:ext>
            </a:extLst>
          </p:cNvPr>
          <p:cNvGrpSpPr/>
          <p:nvPr/>
        </p:nvGrpSpPr>
        <p:grpSpPr>
          <a:xfrm>
            <a:off x="623953" y="3047682"/>
            <a:ext cx="5625191" cy="1367143"/>
            <a:chOff x="757757" y="3039965"/>
            <a:chExt cx="4951239" cy="136714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37F8F28-A213-4A4E-80D9-5C06445DB9B8}"/>
                </a:ext>
              </a:extLst>
            </p:cNvPr>
            <p:cNvSpPr/>
            <p:nvPr/>
          </p:nvSpPr>
          <p:spPr>
            <a:xfrm>
              <a:off x="757757" y="303996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출입일시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3499F2-C617-4B3B-82F8-03444944E662}"/>
                </a:ext>
              </a:extLst>
            </p:cNvPr>
            <p:cNvSpPr/>
            <p:nvPr/>
          </p:nvSpPr>
          <p:spPr>
            <a:xfrm>
              <a:off x="2099312" y="303996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장치명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044110-146B-4E2E-ABC6-5FFD465F29AB}"/>
                </a:ext>
              </a:extLst>
            </p:cNvPr>
            <p:cNvSpPr/>
            <p:nvPr/>
          </p:nvSpPr>
          <p:spPr>
            <a:xfrm>
              <a:off x="3440832" y="303996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회원명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8031761-B365-4E0C-ADAC-979C32387D82}"/>
                </a:ext>
              </a:extLst>
            </p:cNvPr>
            <p:cNvSpPr/>
            <p:nvPr/>
          </p:nvSpPr>
          <p:spPr>
            <a:xfrm>
              <a:off x="4785867" y="3039965"/>
              <a:ext cx="923129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상태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FE7A33-01A4-4AA7-B2D1-412FE99F6BFF}"/>
                </a:ext>
              </a:extLst>
            </p:cNvPr>
            <p:cNvSpPr/>
            <p:nvPr/>
          </p:nvSpPr>
          <p:spPr>
            <a:xfrm>
              <a:off x="757757" y="323208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77F1DB-8218-4FE9-9318-0EFF78539290}"/>
                </a:ext>
              </a:extLst>
            </p:cNvPr>
            <p:cNvSpPr/>
            <p:nvPr/>
          </p:nvSpPr>
          <p:spPr>
            <a:xfrm>
              <a:off x="2099312" y="323208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12F968D-AA2C-4413-81C2-1FF36111EC24}"/>
                </a:ext>
              </a:extLst>
            </p:cNvPr>
            <p:cNvSpPr/>
            <p:nvPr/>
          </p:nvSpPr>
          <p:spPr>
            <a:xfrm>
              <a:off x="3440832" y="323208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7D7D5F9-40F0-48E7-A656-2B0C55FE9900}"/>
                </a:ext>
              </a:extLst>
            </p:cNvPr>
            <p:cNvSpPr/>
            <p:nvPr/>
          </p:nvSpPr>
          <p:spPr>
            <a:xfrm>
              <a:off x="4785867" y="3232087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51CB68-FF89-493A-929F-699EA7214732}"/>
                </a:ext>
              </a:extLst>
            </p:cNvPr>
            <p:cNvSpPr/>
            <p:nvPr/>
          </p:nvSpPr>
          <p:spPr>
            <a:xfrm>
              <a:off x="757757" y="342900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2732F0A-EE23-41F1-BD94-04013A94B63E}"/>
                </a:ext>
              </a:extLst>
            </p:cNvPr>
            <p:cNvSpPr/>
            <p:nvPr/>
          </p:nvSpPr>
          <p:spPr>
            <a:xfrm>
              <a:off x="2099312" y="342900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C342FC-4D8F-4AC5-94B0-B7524D212C6D}"/>
                </a:ext>
              </a:extLst>
            </p:cNvPr>
            <p:cNvSpPr/>
            <p:nvPr/>
          </p:nvSpPr>
          <p:spPr>
            <a:xfrm>
              <a:off x="3440832" y="342900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67375E6-3511-4CC0-8D55-2EDB6D79F575}"/>
                </a:ext>
              </a:extLst>
            </p:cNvPr>
            <p:cNvSpPr/>
            <p:nvPr/>
          </p:nvSpPr>
          <p:spPr>
            <a:xfrm>
              <a:off x="4785867" y="3429000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C8E1A3F-FC08-47E7-908B-D9A52A145777}"/>
                </a:ext>
              </a:extLst>
            </p:cNvPr>
            <p:cNvSpPr/>
            <p:nvPr/>
          </p:nvSpPr>
          <p:spPr>
            <a:xfrm>
              <a:off x="757757" y="3632961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261D8F7-E790-4C2E-AC36-14649C8718AA}"/>
                </a:ext>
              </a:extLst>
            </p:cNvPr>
            <p:cNvSpPr/>
            <p:nvPr/>
          </p:nvSpPr>
          <p:spPr>
            <a:xfrm>
              <a:off x="2099312" y="3632961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2B33799-7D2A-4534-8D47-EAC07462AE4E}"/>
                </a:ext>
              </a:extLst>
            </p:cNvPr>
            <p:cNvSpPr/>
            <p:nvPr/>
          </p:nvSpPr>
          <p:spPr>
            <a:xfrm>
              <a:off x="3440832" y="3632961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FC71444-9028-4309-9F1E-E21B747A7389}"/>
                </a:ext>
              </a:extLst>
            </p:cNvPr>
            <p:cNvSpPr/>
            <p:nvPr/>
          </p:nvSpPr>
          <p:spPr>
            <a:xfrm>
              <a:off x="4785867" y="3632961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7A128BB-7886-4CD3-BE1F-5135FF6EFFEB}"/>
                </a:ext>
              </a:extLst>
            </p:cNvPr>
            <p:cNvSpPr/>
            <p:nvPr/>
          </p:nvSpPr>
          <p:spPr>
            <a:xfrm>
              <a:off x="757757" y="382987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C5A707D-4883-4AF9-8109-8A2DCFF8E964}"/>
                </a:ext>
              </a:extLst>
            </p:cNvPr>
            <p:cNvSpPr/>
            <p:nvPr/>
          </p:nvSpPr>
          <p:spPr>
            <a:xfrm>
              <a:off x="2099312" y="382987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3D61398-1A92-4999-AC2D-545239373152}"/>
                </a:ext>
              </a:extLst>
            </p:cNvPr>
            <p:cNvSpPr/>
            <p:nvPr/>
          </p:nvSpPr>
          <p:spPr>
            <a:xfrm>
              <a:off x="3440832" y="382987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316707E-45B3-465F-B76E-33A3A5F7E657}"/>
                </a:ext>
              </a:extLst>
            </p:cNvPr>
            <p:cNvSpPr/>
            <p:nvPr/>
          </p:nvSpPr>
          <p:spPr>
            <a:xfrm>
              <a:off x="4785867" y="3829874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52BDABA-971C-4942-8CB4-8425344582E0}"/>
                </a:ext>
              </a:extLst>
            </p:cNvPr>
            <p:cNvSpPr/>
            <p:nvPr/>
          </p:nvSpPr>
          <p:spPr>
            <a:xfrm>
              <a:off x="757757" y="4020593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C1D0DC5-143C-472D-9802-E9CB9C95A0A6}"/>
                </a:ext>
              </a:extLst>
            </p:cNvPr>
            <p:cNvSpPr/>
            <p:nvPr/>
          </p:nvSpPr>
          <p:spPr>
            <a:xfrm>
              <a:off x="2099312" y="4020593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97F6B4-524D-4659-BDC8-0B3001C6B551}"/>
                </a:ext>
              </a:extLst>
            </p:cNvPr>
            <p:cNvSpPr/>
            <p:nvPr/>
          </p:nvSpPr>
          <p:spPr>
            <a:xfrm>
              <a:off x="3440832" y="4020593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E4D769-1DEB-4A7F-A98D-F38130F51B60}"/>
                </a:ext>
              </a:extLst>
            </p:cNvPr>
            <p:cNvSpPr/>
            <p:nvPr/>
          </p:nvSpPr>
          <p:spPr>
            <a:xfrm>
              <a:off x="4785867" y="4020593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3971085-7992-43CD-887B-2C109B2C1F1C}"/>
                </a:ext>
              </a:extLst>
            </p:cNvPr>
            <p:cNvSpPr/>
            <p:nvPr/>
          </p:nvSpPr>
          <p:spPr>
            <a:xfrm>
              <a:off x="757757" y="4217506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88BC860-B447-424D-8D0A-5959ADC0C381}"/>
                </a:ext>
              </a:extLst>
            </p:cNvPr>
            <p:cNvSpPr/>
            <p:nvPr/>
          </p:nvSpPr>
          <p:spPr>
            <a:xfrm>
              <a:off x="2099312" y="4217506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82B249C-EB0D-4403-B004-E342380146FE}"/>
                </a:ext>
              </a:extLst>
            </p:cNvPr>
            <p:cNvSpPr/>
            <p:nvPr/>
          </p:nvSpPr>
          <p:spPr>
            <a:xfrm>
              <a:off x="3440832" y="4217506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327DAD-C1EE-439D-BDC3-2A0189353619}"/>
                </a:ext>
              </a:extLst>
            </p:cNvPr>
            <p:cNvSpPr/>
            <p:nvPr/>
          </p:nvSpPr>
          <p:spPr>
            <a:xfrm>
              <a:off x="4785867" y="4217506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graphicFrame>
        <p:nvGraphicFramePr>
          <p:cNvPr id="46" name="Group 87">
            <a:extLst>
              <a:ext uri="{FF2B5EF4-FFF2-40B4-BE49-F238E27FC236}">
                <a16:creationId xmlns:a16="http://schemas.microsoft.com/office/drawing/2014/main" id="{BFBCDBB5-E02E-456E-8F44-537E036EF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95092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userEntryList.jsp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출입내역 조회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6AF2BA8-6473-4270-8DE5-3AA44BA2AEB5}"/>
              </a:ext>
            </a:extLst>
          </p:cNvPr>
          <p:cNvSpPr txBox="1"/>
          <p:nvPr/>
        </p:nvSpPr>
        <p:spPr>
          <a:xfrm>
            <a:off x="6609184" y="3508246"/>
            <a:ext cx="4968552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a.reg_date, b.dvc_nm, a.user_nm, c.detail_nm as status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tb_ate_hist a, tb_face_device b, tb_code_detail 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a.dvc_id = b.dvc_id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a.reg_date between $1 and $2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( a.user_ and a.status = c.detail_cd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c.group_cd = 'ATE_STATUS'nm LIKE '%$3%' OR user_cd = '$3')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289DAA-9028-4354-BEF7-7E968445B9A1}"/>
              </a:ext>
            </a:extLst>
          </p:cNvPr>
          <p:cNvSpPr txBox="1"/>
          <p:nvPr/>
        </p:nvSpPr>
        <p:spPr>
          <a:xfrm>
            <a:off x="2207953" y="3794241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tb_face_device.dvc_nm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5EC36B-0652-4A79-B592-DF4A4EA82DA0}"/>
              </a:ext>
            </a:extLst>
          </p:cNvPr>
          <p:cNvSpPr txBox="1"/>
          <p:nvPr/>
        </p:nvSpPr>
        <p:spPr>
          <a:xfrm>
            <a:off x="519092" y="3612295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tb_ate_hist.reg_date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4E2460-3994-4B16-9544-0DDEF9948366}"/>
              </a:ext>
            </a:extLst>
          </p:cNvPr>
          <p:cNvSpPr txBox="1"/>
          <p:nvPr/>
        </p:nvSpPr>
        <p:spPr>
          <a:xfrm>
            <a:off x="3697819" y="4125983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tb_ate_hist. user_nm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77E880-EF4D-439D-96C3-C2CF71EF1DC6}"/>
              </a:ext>
            </a:extLst>
          </p:cNvPr>
          <p:cNvSpPr txBox="1"/>
          <p:nvPr/>
        </p:nvSpPr>
        <p:spPr>
          <a:xfrm>
            <a:off x="4520952" y="4426544"/>
            <a:ext cx="176868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tb_code_detail.detail_nm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06995F-9C1D-4EBC-BD1A-5E1956446991}"/>
              </a:ext>
            </a:extLst>
          </p:cNvPr>
          <p:cNvSpPr txBox="1"/>
          <p:nvPr/>
        </p:nvSpPr>
        <p:spPr>
          <a:xfrm>
            <a:off x="6609184" y="4869160"/>
            <a:ext cx="6752169" cy="55399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public.tb_code_group(group_cd, group_nm, use_yn) VALUES ('ATE_STATUS',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출입상태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('ATE_STATUS', '1',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입장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('ATE_STATUS', '2',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퇴장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82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5592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보트기초정보관리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기초정보관리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보트정보 관리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보트기초정보관리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보트상태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(9: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미가입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 1: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정박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 0: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출항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) boat_status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보트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tb_boat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19943" y="2102302"/>
            <a:ext cx="27888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나 보트명을 입력하세요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6B393B-C1C5-49DA-8FFF-F426E8DD0BAD}"/>
              </a:ext>
            </a:extLst>
          </p:cNvPr>
          <p:cNvSpPr/>
          <p:nvPr/>
        </p:nvSpPr>
        <p:spPr>
          <a:xfrm>
            <a:off x="3790452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D4ADEF-8574-4491-88E6-BA834D766615}"/>
              </a:ext>
            </a:extLst>
          </p:cNvPr>
          <p:cNvSpPr/>
          <p:nvPr/>
        </p:nvSpPr>
        <p:spPr>
          <a:xfrm>
            <a:off x="439506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신규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0A720B-7478-465F-9058-D0BB95675F9B}"/>
              </a:ext>
            </a:extLst>
          </p:cNvPr>
          <p:cNvSpPr/>
          <p:nvPr/>
        </p:nvSpPr>
        <p:spPr>
          <a:xfrm>
            <a:off x="4996463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저장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F54D67-AD03-42FF-B9EE-D8C3EAC7C6DC}"/>
              </a:ext>
            </a:extLst>
          </p:cNvPr>
          <p:cNvSpPr/>
          <p:nvPr/>
        </p:nvSpPr>
        <p:spPr>
          <a:xfrm>
            <a:off x="5601072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6ACE9C-18A4-46AE-89AF-67C7DC208EF5}"/>
              </a:ext>
            </a:extLst>
          </p:cNvPr>
          <p:cNvSpPr txBox="1"/>
          <p:nvPr/>
        </p:nvSpPr>
        <p:spPr>
          <a:xfrm>
            <a:off x="692183" y="472010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049D76-3AEB-4F7E-89B1-A8F5F0A2E71A}"/>
              </a:ext>
            </a:extLst>
          </p:cNvPr>
          <p:cNvSpPr txBox="1"/>
          <p:nvPr/>
        </p:nvSpPr>
        <p:spPr>
          <a:xfrm>
            <a:off x="816911" y="503154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</a:t>
            </a:r>
            <a:endParaRPr lang="ko-KR" altLang="en-US" sz="10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F9AD0A-9637-470E-B655-5FE74C3A43EB}"/>
              </a:ext>
            </a:extLst>
          </p:cNvPr>
          <p:cNvSpPr txBox="1"/>
          <p:nvPr/>
        </p:nvSpPr>
        <p:spPr>
          <a:xfrm>
            <a:off x="3657189" y="47201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A843FF-E9A3-480D-B967-1F8BD9483251}"/>
              </a:ext>
            </a:extLst>
          </p:cNvPr>
          <p:cNvSpPr txBox="1"/>
          <p:nvPr/>
        </p:nvSpPr>
        <p:spPr>
          <a:xfrm>
            <a:off x="3535138" y="5031543"/>
            <a:ext cx="691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보트상태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595A0A-5639-45CD-90DE-F08DE4A4F0B7}"/>
              </a:ext>
            </a:extLst>
          </p:cNvPr>
          <p:cNvSpPr/>
          <p:nvPr/>
        </p:nvSpPr>
        <p:spPr>
          <a:xfrm>
            <a:off x="1395081" y="4756111"/>
            <a:ext cx="1359641" cy="1896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81B974-56E6-44A5-948C-F1A1F5E38134}"/>
              </a:ext>
            </a:extLst>
          </p:cNvPr>
          <p:cNvSpPr/>
          <p:nvPr/>
        </p:nvSpPr>
        <p:spPr>
          <a:xfrm>
            <a:off x="1395081" y="5031543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37722C-4480-427C-BA28-3735A219436C}"/>
              </a:ext>
            </a:extLst>
          </p:cNvPr>
          <p:cNvSpPr/>
          <p:nvPr/>
        </p:nvSpPr>
        <p:spPr>
          <a:xfrm>
            <a:off x="4400800" y="4756111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40C02-61AB-4DA4-9A2D-2B307FC5CD29}"/>
              </a:ext>
            </a:extLst>
          </p:cNvPr>
          <p:cNvSpPr/>
          <p:nvPr/>
        </p:nvSpPr>
        <p:spPr>
          <a:xfrm>
            <a:off x="4400800" y="5015345"/>
            <a:ext cx="1362691" cy="205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7486-4BD9-482E-B172-5DB9BA2A653E}"/>
              </a:ext>
            </a:extLst>
          </p:cNvPr>
          <p:cNvSpPr/>
          <p:nvPr/>
        </p:nvSpPr>
        <p:spPr>
          <a:xfrm>
            <a:off x="219943" y="4511236"/>
            <a:ext cx="5957193" cy="15820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B66A30-53C3-4A24-99F7-4402F74221AA}"/>
              </a:ext>
            </a:extLst>
          </p:cNvPr>
          <p:cNvGrpSpPr/>
          <p:nvPr/>
        </p:nvGrpSpPr>
        <p:grpSpPr>
          <a:xfrm>
            <a:off x="202171" y="2491115"/>
            <a:ext cx="5974965" cy="1573184"/>
            <a:chOff x="202171" y="2491115"/>
            <a:chExt cx="4951239" cy="157318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FD4CC6-8450-499F-B827-1143A714C80D}"/>
                </a:ext>
              </a:extLst>
            </p:cNvPr>
            <p:cNvSpPr/>
            <p:nvPr/>
          </p:nvSpPr>
          <p:spPr>
            <a:xfrm>
              <a:off x="202171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보트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ID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FD60F7-3232-4504-8365-BEB9040EFE96}"/>
                </a:ext>
              </a:extLst>
            </p:cNvPr>
            <p:cNvSpPr/>
            <p:nvPr/>
          </p:nvSpPr>
          <p:spPr>
            <a:xfrm>
              <a:off x="154372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보트명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CF84B2-6C1F-4A93-B624-60E25DDF5B25}"/>
                </a:ext>
              </a:extLst>
            </p:cNvPr>
            <p:cNvSpPr/>
            <p:nvPr/>
          </p:nvSpPr>
          <p:spPr>
            <a:xfrm>
              <a:off x="288524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소유회원명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EA9590-951F-4545-9F6A-A1EBEE9ED627}"/>
                </a:ext>
              </a:extLst>
            </p:cNvPr>
            <p:cNvSpPr/>
            <p:nvPr/>
          </p:nvSpPr>
          <p:spPr>
            <a:xfrm>
              <a:off x="4230281" y="2491115"/>
              <a:ext cx="923129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보트상태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B701EE-D33C-4EB3-BA97-BCA40826BED4}"/>
                </a:ext>
              </a:extLst>
            </p:cNvPr>
            <p:cNvSpPr/>
            <p:nvPr/>
          </p:nvSpPr>
          <p:spPr>
            <a:xfrm>
              <a:off x="202171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D9290D-987B-402F-A04F-4101309C084A}"/>
                </a:ext>
              </a:extLst>
            </p:cNvPr>
            <p:cNvSpPr/>
            <p:nvPr/>
          </p:nvSpPr>
          <p:spPr>
            <a:xfrm>
              <a:off x="154372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16F0483-E6C3-4312-BAB6-2886B465FA19}"/>
                </a:ext>
              </a:extLst>
            </p:cNvPr>
            <p:cNvSpPr/>
            <p:nvPr/>
          </p:nvSpPr>
          <p:spPr>
            <a:xfrm>
              <a:off x="288524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544A68-A94B-4BFB-842F-AC93BD23A769}"/>
                </a:ext>
              </a:extLst>
            </p:cNvPr>
            <p:cNvSpPr/>
            <p:nvPr/>
          </p:nvSpPr>
          <p:spPr>
            <a:xfrm>
              <a:off x="4230281" y="2683237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A74F00-9CC6-422A-9FC9-FD8781E565A1}"/>
                </a:ext>
              </a:extLst>
            </p:cNvPr>
            <p:cNvSpPr/>
            <p:nvPr/>
          </p:nvSpPr>
          <p:spPr>
            <a:xfrm>
              <a:off x="202171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639FD5-E666-4B99-97A0-FD2B2EA07519}"/>
                </a:ext>
              </a:extLst>
            </p:cNvPr>
            <p:cNvSpPr/>
            <p:nvPr/>
          </p:nvSpPr>
          <p:spPr>
            <a:xfrm>
              <a:off x="154372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9AFBF10-B22E-48C0-9A31-6337C759D91F}"/>
                </a:ext>
              </a:extLst>
            </p:cNvPr>
            <p:cNvSpPr/>
            <p:nvPr/>
          </p:nvSpPr>
          <p:spPr>
            <a:xfrm>
              <a:off x="288524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CD143FC-77B3-450A-B39D-FF2F790C166E}"/>
                </a:ext>
              </a:extLst>
            </p:cNvPr>
            <p:cNvSpPr/>
            <p:nvPr/>
          </p:nvSpPr>
          <p:spPr>
            <a:xfrm>
              <a:off x="4230281" y="2880150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A3070-DE0C-49B7-BBAC-42663F86EEED}"/>
                </a:ext>
              </a:extLst>
            </p:cNvPr>
            <p:cNvSpPr/>
            <p:nvPr/>
          </p:nvSpPr>
          <p:spPr>
            <a:xfrm>
              <a:off x="202171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8FB893-2FB8-48C7-B39F-5E25332B74BF}"/>
                </a:ext>
              </a:extLst>
            </p:cNvPr>
            <p:cNvSpPr/>
            <p:nvPr/>
          </p:nvSpPr>
          <p:spPr>
            <a:xfrm>
              <a:off x="154372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300ED88-CD72-4E9A-910B-A30D3CBB0E61}"/>
                </a:ext>
              </a:extLst>
            </p:cNvPr>
            <p:cNvSpPr/>
            <p:nvPr/>
          </p:nvSpPr>
          <p:spPr>
            <a:xfrm>
              <a:off x="288524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F10500-8265-467E-94A6-24CF5F4B398E}"/>
                </a:ext>
              </a:extLst>
            </p:cNvPr>
            <p:cNvSpPr/>
            <p:nvPr/>
          </p:nvSpPr>
          <p:spPr>
            <a:xfrm>
              <a:off x="4230281" y="3080165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87C802-62AE-462D-BA05-9E35CDC8782E}"/>
                </a:ext>
              </a:extLst>
            </p:cNvPr>
            <p:cNvSpPr/>
            <p:nvPr/>
          </p:nvSpPr>
          <p:spPr>
            <a:xfrm>
              <a:off x="202171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E72C45-3FE1-4B19-AF4B-A9449C8D0C83}"/>
                </a:ext>
              </a:extLst>
            </p:cNvPr>
            <p:cNvSpPr/>
            <p:nvPr/>
          </p:nvSpPr>
          <p:spPr>
            <a:xfrm>
              <a:off x="154372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FA5F79B-F416-4554-AF9F-75FC26950EE9}"/>
                </a:ext>
              </a:extLst>
            </p:cNvPr>
            <p:cNvSpPr/>
            <p:nvPr/>
          </p:nvSpPr>
          <p:spPr>
            <a:xfrm>
              <a:off x="288524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9E74A03-91F5-4586-8B2C-CF00FEF5E37B}"/>
                </a:ext>
              </a:extLst>
            </p:cNvPr>
            <p:cNvSpPr/>
            <p:nvPr/>
          </p:nvSpPr>
          <p:spPr>
            <a:xfrm>
              <a:off x="4230281" y="3277078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6E76C-A616-4963-8351-9C38B7807A98}"/>
                </a:ext>
              </a:extLst>
            </p:cNvPr>
            <p:cNvSpPr/>
            <p:nvPr/>
          </p:nvSpPr>
          <p:spPr>
            <a:xfrm>
              <a:off x="202171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90D15C-2F5E-4877-BE9A-C461B74CF55C}"/>
                </a:ext>
              </a:extLst>
            </p:cNvPr>
            <p:cNvSpPr/>
            <p:nvPr/>
          </p:nvSpPr>
          <p:spPr>
            <a:xfrm>
              <a:off x="154372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C50B812-3641-4785-9523-542F59ACB511}"/>
                </a:ext>
              </a:extLst>
            </p:cNvPr>
            <p:cNvSpPr/>
            <p:nvPr/>
          </p:nvSpPr>
          <p:spPr>
            <a:xfrm>
              <a:off x="288524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AF5BD1-52E5-47AA-B3C5-C45A721FD35C}"/>
                </a:ext>
              </a:extLst>
            </p:cNvPr>
            <p:cNvSpPr/>
            <p:nvPr/>
          </p:nvSpPr>
          <p:spPr>
            <a:xfrm>
              <a:off x="4230281" y="3477769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7821D-0726-4087-ADB8-E914B4B0B672}"/>
                </a:ext>
              </a:extLst>
            </p:cNvPr>
            <p:cNvSpPr/>
            <p:nvPr/>
          </p:nvSpPr>
          <p:spPr>
            <a:xfrm>
              <a:off x="202171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2F12E1A-FE3A-4347-B36E-06419136A165}"/>
                </a:ext>
              </a:extLst>
            </p:cNvPr>
            <p:cNvSpPr/>
            <p:nvPr/>
          </p:nvSpPr>
          <p:spPr>
            <a:xfrm>
              <a:off x="154372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C60ED44-E94F-47FC-84BB-80C00A4AC8A7}"/>
                </a:ext>
              </a:extLst>
            </p:cNvPr>
            <p:cNvSpPr/>
            <p:nvPr/>
          </p:nvSpPr>
          <p:spPr>
            <a:xfrm>
              <a:off x="288524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7AD5370-8A5A-4EFA-AB26-3B76AD4C6CEE}"/>
                </a:ext>
              </a:extLst>
            </p:cNvPr>
            <p:cNvSpPr/>
            <p:nvPr/>
          </p:nvSpPr>
          <p:spPr>
            <a:xfrm>
              <a:off x="4230281" y="3677784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D24934-8C82-413A-99DA-CB336D184AFC}"/>
                </a:ext>
              </a:extLst>
            </p:cNvPr>
            <p:cNvSpPr/>
            <p:nvPr/>
          </p:nvSpPr>
          <p:spPr>
            <a:xfrm>
              <a:off x="202171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CB0F238-991A-4C38-9F50-08B44C0856D2}"/>
                </a:ext>
              </a:extLst>
            </p:cNvPr>
            <p:cNvSpPr/>
            <p:nvPr/>
          </p:nvSpPr>
          <p:spPr>
            <a:xfrm>
              <a:off x="154372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18755A1-053F-4E2A-9619-796DCC829869}"/>
                </a:ext>
              </a:extLst>
            </p:cNvPr>
            <p:cNvSpPr/>
            <p:nvPr/>
          </p:nvSpPr>
          <p:spPr>
            <a:xfrm>
              <a:off x="288524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C77F48-A525-41AC-9F8E-9B6CCE284E03}"/>
                </a:ext>
              </a:extLst>
            </p:cNvPr>
            <p:cNvSpPr/>
            <p:nvPr/>
          </p:nvSpPr>
          <p:spPr>
            <a:xfrm>
              <a:off x="4230281" y="3874697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graphicFrame>
        <p:nvGraphicFramePr>
          <p:cNvPr id="79" name="Group 87">
            <a:extLst>
              <a:ext uri="{FF2B5EF4-FFF2-40B4-BE49-F238E27FC236}">
                <a16:creationId xmlns:a16="http://schemas.microsoft.com/office/drawing/2014/main" id="{9743613A-3533-427E-8B58-1808FACE8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22065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boatInfo.jsp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보트기초정보관리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4F7B60AB-5D31-423B-8E5F-49880162EC07}"/>
              </a:ext>
            </a:extLst>
          </p:cNvPr>
          <p:cNvSpPr txBox="1"/>
          <p:nvPr/>
        </p:nvSpPr>
        <p:spPr>
          <a:xfrm>
            <a:off x="772027" y="5342783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비 고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2EBB76-5983-4291-AF57-B1C7D975A027}"/>
              </a:ext>
            </a:extLst>
          </p:cNvPr>
          <p:cNvSpPr/>
          <p:nvPr/>
        </p:nvSpPr>
        <p:spPr>
          <a:xfrm>
            <a:off x="1395081" y="5342783"/>
            <a:ext cx="4365360" cy="5105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9FB7D3-2EC1-45C3-B136-4941CC079FF5}"/>
              </a:ext>
            </a:extLst>
          </p:cNvPr>
          <p:cNvSpPr txBox="1"/>
          <p:nvPr/>
        </p:nvSpPr>
        <p:spPr>
          <a:xfrm>
            <a:off x="6609184" y="2517258"/>
            <a:ext cx="5112568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a.boat_id, a.boat_nm, b.user_nm, c.detail_nm as boat_status, a.boat_desc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tb_boat a, tb_user_info b,tb_code_detail 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a.user_id = b.user_id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a.boat_nm LIKE '%$1%'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a.boat_status = c.detail_cd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c.group_cd = 'BOAT_STATUS'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A3AFB3-E02D-41DA-B8E0-9A0157C6B436}"/>
              </a:ext>
            </a:extLst>
          </p:cNvPr>
          <p:cNvSpPr txBox="1"/>
          <p:nvPr/>
        </p:nvSpPr>
        <p:spPr>
          <a:xfrm>
            <a:off x="-891817" y="4727801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tb_boat. boat_id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5F16BF-5079-4BFF-9277-CC0DEB2986FA}"/>
              </a:ext>
            </a:extLst>
          </p:cNvPr>
          <p:cNvSpPr txBox="1"/>
          <p:nvPr/>
        </p:nvSpPr>
        <p:spPr>
          <a:xfrm>
            <a:off x="-891817" y="5023848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tb_user_info.user_cd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6859E1-8204-4402-AD33-D265444022EC}"/>
              </a:ext>
            </a:extLst>
          </p:cNvPr>
          <p:cNvSpPr txBox="1"/>
          <p:nvPr/>
        </p:nvSpPr>
        <p:spPr>
          <a:xfrm>
            <a:off x="-891817" y="5329789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tb_boat. boat_desc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981436-9A6A-4F2C-83BE-733D43E20374}"/>
              </a:ext>
            </a:extLst>
          </p:cNvPr>
          <p:cNvSpPr txBox="1"/>
          <p:nvPr/>
        </p:nvSpPr>
        <p:spPr>
          <a:xfrm>
            <a:off x="4395061" y="4463397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tb_boat. 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65FE5D-16A9-4F36-B89D-357CB95487DA}"/>
              </a:ext>
            </a:extLst>
          </p:cNvPr>
          <p:cNvSpPr txBox="1"/>
          <p:nvPr/>
        </p:nvSpPr>
        <p:spPr>
          <a:xfrm>
            <a:off x="4400696" y="5255076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boat_status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81D869-BF17-4C35-97AB-56012BA7628D}"/>
              </a:ext>
            </a:extLst>
          </p:cNvPr>
          <p:cNvSpPr txBox="1"/>
          <p:nvPr/>
        </p:nvSpPr>
        <p:spPr>
          <a:xfrm>
            <a:off x="6609184" y="3798391"/>
            <a:ext cx="6989414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public.tb_code_group(group_cd, group_nm, use_yn) VALUES ('BOAT_STATUS',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보트상태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('BOAT_STATUS', '1',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('BOAT_STATUS', '0',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출항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('BOAT_STATUS', '9',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미가입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023EC6-A7D3-405C-8EB5-0F984D1D5A71}"/>
              </a:ext>
            </a:extLst>
          </p:cNvPr>
          <p:cNvGrpSpPr/>
          <p:nvPr/>
        </p:nvGrpSpPr>
        <p:grpSpPr>
          <a:xfrm>
            <a:off x="5601072" y="5068680"/>
            <a:ext cx="144016" cy="146242"/>
            <a:chOff x="-1178692" y="2150467"/>
            <a:chExt cx="144016" cy="146242"/>
          </a:xfrm>
        </p:grpSpPr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D6315D3F-C89A-4244-94C7-860B77687E76}"/>
                </a:ext>
              </a:extLst>
            </p:cNvPr>
            <p:cNvSpPr/>
            <p:nvPr/>
          </p:nvSpPr>
          <p:spPr>
            <a:xfrm rot="10800000">
              <a:off x="-1178692" y="2150467"/>
              <a:ext cx="144016" cy="1241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836D98D-91E9-4C60-BBD5-4143E337440F}"/>
                </a:ext>
              </a:extLst>
            </p:cNvPr>
            <p:cNvSpPr/>
            <p:nvPr/>
          </p:nvSpPr>
          <p:spPr>
            <a:xfrm>
              <a:off x="-1175157" y="2150467"/>
              <a:ext cx="140481" cy="146242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777CDC4-21D9-45EC-8E20-A3B91E3C502D}"/>
              </a:ext>
            </a:extLst>
          </p:cNvPr>
          <p:cNvSpPr txBox="1"/>
          <p:nvPr/>
        </p:nvSpPr>
        <p:spPr>
          <a:xfrm>
            <a:off x="6601842" y="4851225"/>
            <a:ext cx="6120680" cy="1785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tb_boat(marina_id, user_id, boat_nm, boat_status, boat_desc)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VALUES (1, $user_id, $boat_nm, $boat_status, $boat_desc);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UPDATE tb_boat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SET user_id=$user_id, boat_nm=$boat_nm, boat_status=$boat_status, boat_desc=$boat_desc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boat_id = $boat_id</a:t>
            </a:r>
          </a:p>
          <a:p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DELETE tb_boat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boat_id = $boat_id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2674998-08FC-4A37-94A8-BAFC0EF89727}"/>
              </a:ext>
            </a:extLst>
          </p:cNvPr>
          <p:cNvSpPr/>
          <p:nvPr/>
        </p:nvSpPr>
        <p:spPr>
          <a:xfrm>
            <a:off x="2548210" y="5061972"/>
            <a:ext cx="187479" cy="14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820FF4-D485-4FC0-8532-82F90CCB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424" y="-1061919"/>
            <a:ext cx="7113240" cy="317132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BFBDD34-43C9-427F-87DC-9D64C81EC262}"/>
              </a:ext>
            </a:extLst>
          </p:cNvPr>
          <p:cNvSpPr txBox="1"/>
          <p:nvPr/>
        </p:nvSpPr>
        <p:spPr>
          <a:xfrm>
            <a:off x="12722522" y="-1600581"/>
            <a:ext cx="2829605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회원코드 수정후 저장 안됨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119F66A-5F0B-4843-ADCE-59934D268676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14137325" y="-1338971"/>
            <a:ext cx="1256835" cy="80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70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07252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보트단말기관리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기초정보관리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 관리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보트단말기관리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또는 계류지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단말기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tb_boat_device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9" name="Group 87">
            <a:extLst>
              <a:ext uri="{FF2B5EF4-FFF2-40B4-BE49-F238E27FC236}">
                <a16:creationId xmlns:a16="http://schemas.microsoft.com/office/drawing/2014/main" id="{1B1B46A1-73AD-4E90-A3F2-095B9CC41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37652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deviceAssign.jsp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299168F-33FC-49FB-8EF0-62EEBCAC004C}"/>
              </a:ext>
            </a:extLst>
          </p:cNvPr>
          <p:cNvSpPr/>
          <p:nvPr/>
        </p:nvSpPr>
        <p:spPr>
          <a:xfrm>
            <a:off x="219944" y="2100009"/>
            <a:ext cx="348878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0EA857-F22D-4AE2-B522-8B1DBF8F9CA9}"/>
              </a:ext>
            </a:extLst>
          </p:cNvPr>
          <p:cNvSpPr/>
          <p:nvPr/>
        </p:nvSpPr>
        <p:spPr>
          <a:xfrm>
            <a:off x="4375761" y="2100009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B5C165-EF90-4AD3-ABFB-AB264B346A65}"/>
              </a:ext>
            </a:extLst>
          </p:cNvPr>
          <p:cNvSpPr/>
          <p:nvPr/>
        </p:nvSpPr>
        <p:spPr>
          <a:xfrm>
            <a:off x="4996463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저장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F92D4D-8AE4-47D8-A8E7-E17B8B0986C1}"/>
              </a:ext>
            </a:extLst>
          </p:cNvPr>
          <p:cNvSpPr/>
          <p:nvPr/>
        </p:nvSpPr>
        <p:spPr>
          <a:xfrm>
            <a:off x="5601072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2E815-BCA6-47B6-89A0-7C53C3B3CB15}"/>
              </a:ext>
            </a:extLst>
          </p:cNvPr>
          <p:cNvSpPr txBox="1"/>
          <p:nvPr/>
        </p:nvSpPr>
        <p:spPr>
          <a:xfrm>
            <a:off x="685771" y="47015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B35735-A5A0-45EB-BC2B-B3418C30CC45}"/>
              </a:ext>
            </a:extLst>
          </p:cNvPr>
          <p:cNvSpPr/>
          <p:nvPr/>
        </p:nvSpPr>
        <p:spPr>
          <a:xfrm>
            <a:off x="1395081" y="4737555"/>
            <a:ext cx="1359641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1C9BB4-DD8D-464F-AEB9-F1174A9E8F01}"/>
              </a:ext>
            </a:extLst>
          </p:cNvPr>
          <p:cNvSpPr/>
          <p:nvPr/>
        </p:nvSpPr>
        <p:spPr>
          <a:xfrm>
            <a:off x="219943" y="4558998"/>
            <a:ext cx="5957193" cy="68459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D50AE0B-1A7B-4130-82B8-C2D21148BD50}"/>
              </a:ext>
            </a:extLst>
          </p:cNvPr>
          <p:cNvGrpSpPr/>
          <p:nvPr/>
        </p:nvGrpSpPr>
        <p:grpSpPr>
          <a:xfrm>
            <a:off x="202171" y="2491115"/>
            <a:ext cx="5957193" cy="1573184"/>
            <a:chOff x="202171" y="2491115"/>
            <a:chExt cx="3998033" cy="157318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E1DF2C-437C-479E-A386-DDE4227CAD63}"/>
                </a:ext>
              </a:extLst>
            </p:cNvPr>
            <p:cNvSpPr/>
            <p:nvPr/>
          </p:nvSpPr>
          <p:spPr>
            <a:xfrm>
              <a:off x="202171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보트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ID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0E6B47E-7A1C-44B6-B933-F5236A99528B}"/>
                </a:ext>
              </a:extLst>
            </p:cNvPr>
            <p:cNvSpPr/>
            <p:nvPr/>
          </p:nvSpPr>
          <p:spPr>
            <a:xfrm>
              <a:off x="154372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보트명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406EBB-F9BA-474F-892E-9ACB0ED59F24}"/>
                </a:ext>
              </a:extLst>
            </p:cNvPr>
            <p:cNvSpPr/>
            <p:nvPr/>
          </p:nvSpPr>
          <p:spPr>
            <a:xfrm>
              <a:off x="288524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단말기 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NO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E208B4-DFCE-46EA-9894-EFED9B9FA6B5}"/>
                </a:ext>
              </a:extLst>
            </p:cNvPr>
            <p:cNvSpPr/>
            <p:nvPr/>
          </p:nvSpPr>
          <p:spPr>
            <a:xfrm>
              <a:off x="202171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2DDC155-4344-4805-BD75-334688F612C9}"/>
                </a:ext>
              </a:extLst>
            </p:cNvPr>
            <p:cNvSpPr/>
            <p:nvPr/>
          </p:nvSpPr>
          <p:spPr>
            <a:xfrm>
              <a:off x="154372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28DAE99-7B54-45F3-9651-BB2162B79880}"/>
                </a:ext>
              </a:extLst>
            </p:cNvPr>
            <p:cNvSpPr/>
            <p:nvPr/>
          </p:nvSpPr>
          <p:spPr>
            <a:xfrm>
              <a:off x="288524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0098E2-40A9-40FE-BA79-204730568B10}"/>
                </a:ext>
              </a:extLst>
            </p:cNvPr>
            <p:cNvSpPr/>
            <p:nvPr/>
          </p:nvSpPr>
          <p:spPr>
            <a:xfrm>
              <a:off x="202171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645BE16-CA87-448C-A38C-9DE706AB751F}"/>
                </a:ext>
              </a:extLst>
            </p:cNvPr>
            <p:cNvSpPr/>
            <p:nvPr/>
          </p:nvSpPr>
          <p:spPr>
            <a:xfrm>
              <a:off x="154372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BE75E3-990E-4CE9-B9EB-1DA321271C1D}"/>
                </a:ext>
              </a:extLst>
            </p:cNvPr>
            <p:cNvSpPr/>
            <p:nvPr/>
          </p:nvSpPr>
          <p:spPr>
            <a:xfrm>
              <a:off x="288524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17EFF1-5A0E-4F6B-85B7-0FA0AC85EADF}"/>
                </a:ext>
              </a:extLst>
            </p:cNvPr>
            <p:cNvSpPr/>
            <p:nvPr/>
          </p:nvSpPr>
          <p:spPr>
            <a:xfrm>
              <a:off x="202171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A3B715-68F0-4159-A0AA-0CBC12E50893}"/>
                </a:ext>
              </a:extLst>
            </p:cNvPr>
            <p:cNvSpPr/>
            <p:nvPr/>
          </p:nvSpPr>
          <p:spPr>
            <a:xfrm>
              <a:off x="154372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FD105F-35D2-432D-82FF-F0ACC13BA0E8}"/>
                </a:ext>
              </a:extLst>
            </p:cNvPr>
            <p:cNvSpPr/>
            <p:nvPr/>
          </p:nvSpPr>
          <p:spPr>
            <a:xfrm>
              <a:off x="288524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25BC6F1-2A20-4E9D-9590-53DFCCA436DB}"/>
                </a:ext>
              </a:extLst>
            </p:cNvPr>
            <p:cNvSpPr/>
            <p:nvPr/>
          </p:nvSpPr>
          <p:spPr>
            <a:xfrm>
              <a:off x="202171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23D25CE-ED14-485D-9B5C-EE689595876C}"/>
                </a:ext>
              </a:extLst>
            </p:cNvPr>
            <p:cNvSpPr/>
            <p:nvPr/>
          </p:nvSpPr>
          <p:spPr>
            <a:xfrm>
              <a:off x="154372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E515C2A-3FB4-4645-831C-ED48AF86D256}"/>
                </a:ext>
              </a:extLst>
            </p:cNvPr>
            <p:cNvSpPr/>
            <p:nvPr/>
          </p:nvSpPr>
          <p:spPr>
            <a:xfrm>
              <a:off x="288524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E981A1-F3C3-4996-A70A-FDC1F3BACA5B}"/>
                </a:ext>
              </a:extLst>
            </p:cNvPr>
            <p:cNvSpPr/>
            <p:nvPr/>
          </p:nvSpPr>
          <p:spPr>
            <a:xfrm>
              <a:off x="202171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567986C-AC81-4E24-AB0A-3D7EE43C3B45}"/>
                </a:ext>
              </a:extLst>
            </p:cNvPr>
            <p:cNvSpPr/>
            <p:nvPr/>
          </p:nvSpPr>
          <p:spPr>
            <a:xfrm>
              <a:off x="154372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E588A4-129B-4D42-9929-D8934289C780}"/>
                </a:ext>
              </a:extLst>
            </p:cNvPr>
            <p:cNvSpPr/>
            <p:nvPr/>
          </p:nvSpPr>
          <p:spPr>
            <a:xfrm>
              <a:off x="288524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B005B0C-7556-4EA5-8B42-CD7899E81C90}"/>
                </a:ext>
              </a:extLst>
            </p:cNvPr>
            <p:cNvSpPr/>
            <p:nvPr/>
          </p:nvSpPr>
          <p:spPr>
            <a:xfrm>
              <a:off x="202171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B5416AC-CC86-4398-916E-42B67ACC822C}"/>
                </a:ext>
              </a:extLst>
            </p:cNvPr>
            <p:cNvSpPr/>
            <p:nvPr/>
          </p:nvSpPr>
          <p:spPr>
            <a:xfrm>
              <a:off x="154372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2D190B4-7C63-498D-947F-CA3642C6F9C2}"/>
                </a:ext>
              </a:extLst>
            </p:cNvPr>
            <p:cNvSpPr/>
            <p:nvPr/>
          </p:nvSpPr>
          <p:spPr>
            <a:xfrm>
              <a:off x="288524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9275F55-BBF4-4795-8280-3A213E2581A4}"/>
                </a:ext>
              </a:extLst>
            </p:cNvPr>
            <p:cNvSpPr/>
            <p:nvPr/>
          </p:nvSpPr>
          <p:spPr>
            <a:xfrm>
              <a:off x="202171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7347192-5750-4911-8E2F-D6DD8FFCF8E8}"/>
                </a:ext>
              </a:extLst>
            </p:cNvPr>
            <p:cNvSpPr/>
            <p:nvPr/>
          </p:nvSpPr>
          <p:spPr>
            <a:xfrm>
              <a:off x="154372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155C36-8C5D-4C98-9FFB-E6E3668B4DD1}"/>
                </a:ext>
              </a:extLst>
            </p:cNvPr>
            <p:cNvSpPr/>
            <p:nvPr/>
          </p:nvSpPr>
          <p:spPr>
            <a:xfrm>
              <a:off x="288524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C2957D5-C8D4-4F39-BD47-234A435CE01C}"/>
              </a:ext>
            </a:extLst>
          </p:cNvPr>
          <p:cNvSpPr txBox="1"/>
          <p:nvPr/>
        </p:nvSpPr>
        <p:spPr>
          <a:xfrm>
            <a:off x="3313080" y="4744887"/>
            <a:ext cx="788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단말기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No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8DFAC8-51BA-48FC-B489-5C86A9D0A281}"/>
              </a:ext>
            </a:extLst>
          </p:cNvPr>
          <p:cNvSpPr/>
          <p:nvPr/>
        </p:nvSpPr>
        <p:spPr>
          <a:xfrm>
            <a:off x="4242001" y="4780891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319E94-89D3-4192-99B3-3961DD07A67A}"/>
              </a:ext>
            </a:extLst>
          </p:cNvPr>
          <p:cNvSpPr txBox="1"/>
          <p:nvPr/>
        </p:nvSpPr>
        <p:spPr>
          <a:xfrm>
            <a:off x="5673080" y="2517258"/>
            <a:ext cx="6552728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a.boat_id, a.boat_nm, b.machine_id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tb_boat a  left outer join tb_boat_device b on a.marina_id = b.marina_id AND a.boat_id = b.boat_id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AND a.boat_nm like '%%'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6392EB-9C81-4F6D-87C0-227374B965E1}"/>
              </a:ext>
            </a:extLst>
          </p:cNvPr>
          <p:cNvSpPr txBox="1"/>
          <p:nvPr/>
        </p:nvSpPr>
        <p:spPr>
          <a:xfrm>
            <a:off x="327946" y="4438500"/>
            <a:ext cx="165117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tb_boat_device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.boat_id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1610FE-659A-4B77-ACB7-285DF5DB8FF3}"/>
              </a:ext>
            </a:extLst>
          </p:cNvPr>
          <p:cNvSpPr txBox="1"/>
          <p:nvPr/>
        </p:nvSpPr>
        <p:spPr>
          <a:xfrm>
            <a:off x="3468565" y="4432379"/>
            <a:ext cx="184447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tb_boat_device.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machine_id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7BA673-E5A7-4B52-A089-FDDE60DABA22}"/>
              </a:ext>
            </a:extLst>
          </p:cNvPr>
          <p:cNvSpPr txBox="1"/>
          <p:nvPr/>
        </p:nvSpPr>
        <p:spPr>
          <a:xfrm>
            <a:off x="6625717" y="4725939"/>
            <a:ext cx="4015915" cy="1785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 tb_boat_device(marina_id ,machine_id,boat_id)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VALUES (1, $machine_id, $boat_id);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UPDATE tb_boat_device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SET machine_id =$machine_id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boat_id = $boat_id</a:t>
            </a:r>
          </a:p>
          <a:p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DELETE tb_boat_device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boat_id = $boat_id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05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52632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보트단말기관리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기초정보관리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 관리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계류지단말기관리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left_right  </a:t>
                      </a:r>
                      <a:r>
                        <a:rPr kumimoji="1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좌우구분 </a:t>
                      </a:r>
                      <a:r>
                        <a:rPr kumimoji="1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(0:</a:t>
                      </a:r>
                      <a:r>
                        <a:rPr kumimoji="1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좌</a:t>
                      </a:r>
                      <a:r>
                        <a:rPr kumimoji="1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1:</a:t>
                      </a:r>
                      <a:r>
                        <a:rPr kumimoji="1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우</a:t>
                      </a:r>
                      <a:r>
                        <a:rPr kumimoji="1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라이더 정보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tb_anchor_lidar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9" name="Group 87">
            <a:extLst>
              <a:ext uri="{FF2B5EF4-FFF2-40B4-BE49-F238E27FC236}">
                <a16:creationId xmlns:a16="http://schemas.microsoft.com/office/drawing/2014/main" id="{1B1B46A1-73AD-4E90-A3F2-095B9CC41107}"/>
              </a:ext>
            </a:extLst>
          </p:cNvPr>
          <p:cNvGraphicFramePr>
            <a:graphicFrameLocks noGrp="1"/>
          </p:cNvGraphicFramePr>
          <p:nvPr/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deviceAssign.jsp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299168F-33FC-49FB-8EF0-62EEBCAC004C}"/>
              </a:ext>
            </a:extLst>
          </p:cNvPr>
          <p:cNvSpPr/>
          <p:nvPr/>
        </p:nvSpPr>
        <p:spPr>
          <a:xfrm>
            <a:off x="219944" y="2100009"/>
            <a:ext cx="348878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계류지명을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0EA857-F22D-4AE2-B522-8B1DBF8F9CA9}"/>
              </a:ext>
            </a:extLst>
          </p:cNvPr>
          <p:cNvSpPr/>
          <p:nvPr/>
        </p:nvSpPr>
        <p:spPr>
          <a:xfrm>
            <a:off x="4375761" y="2100558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B5C165-EF90-4AD3-ABFB-AB264B346A65}"/>
              </a:ext>
            </a:extLst>
          </p:cNvPr>
          <p:cNvSpPr/>
          <p:nvPr/>
        </p:nvSpPr>
        <p:spPr>
          <a:xfrm>
            <a:off x="4996463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저장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F92D4D-8AE4-47D8-A8E7-E17B8B0986C1}"/>
              </a:ext>
            </a:extLst>
          </p:cNvPr>
          <p:cNvSpPr/>
          <p:nvPr/>
        </p:nvSpPr>
        <p:spPr>
          <a:xfrm>
            <a:off x="5601072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2E815-BCA6-47B6-89A0-7C53C3B3CB15}"/>
              </a:ext>
            </a:extLst>
          </p:cNvPr>
          <p:cNvSpPr txBox="1"/>
          <p:nvPr/>
        </p:nvSpPr>
        <p:spPr>
          <a:xfrm>
            <a:off x="559134" y="4701551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B35735-A5A0-45EB-BC2B-B3418C30CC45}"/>
              </a:ext>
            </a:extLst>
          </p:cNvPr>
          <p:cNvSpPr/>
          <p:nvPr/>
        </p:nvSpPr>
        <p:spPr>
          <a:xfrm>
            <a:off x="1395081" y="4737555"/>
            <a:ext cx="1359641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1C9BB4-DD8D-464F-AEB9-F1174A9E8F01}"/>
              </a:ext>
            </a:extLst>
          </p:cNvPr>
          <p:cNvSpPr/>
          <p:nvPr/>
        </p:nvSpPr>
        <p:spPr>
          <a:xfrm>
            <a:off x="219943" y="4558998"/>
            <a:ext cx="5957193" cy="103024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D50AE0B-1A7B-4130-82B8-C2D21148BD50}"/>
              </a:ext>
            </a:extLst>
          </p:cNvPr>
          <p:cNvGrpSpPr/>
          <p:nvPr/>
        </p:nvGrpSpPr>
        <p:grpSpPr>
          <a:xfrm>
            <a:off x="202171" y="2491115"/>
            <a:ext cx="5957193" cy="1573184"/>
            <a:chOff x="202171" y="2491115"/>
            <a:chExt cx="3998033" cy="157318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E1DF2C-437C-479E-A386-DDE4227CAD63}"/>
                </a:ext>
              </a:extLst>
            </p:cNvPr>
            <p:cNvSpPr/>
            <p:nvPr/>
          </p:nvSpPr>
          <p:spPr>
            <a:xfrm>
              <a:off x="202171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계류지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ID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0E6B47E-7A1C-44B6-B933-F5236A99528B}"/>
                </a:ext>
              </a:extLst>
            </p:cNvPr>
            <p:cNvSpPr/>
            <p:nvPr/>
          </p:nvSpPr>
          <p:spPr>
            <a:xfrm>
              <a:off x="154372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계류지명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406EBB-F9BA-474F-892E-9ACB0ED59F24}"/>
                </a:ext>
              </a:extLst>
            </p:cNvPr>
            <p:cNvSpPr/>
            <p:nvPr/>
          </p:nvSpPr>
          <p:spPr>
            <a:xfrm>
              <a:off x="288524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단말기 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NO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E208B4-DFCE-46EA-9894-EFED9B9FA6B5}"/>
                </a:ext>
              </a:extLst>
            </p:cNvPr>
            <p:cNvSpPr/>
            <p:nvPr/>
          </p:nvSpPr>
          <p:spPr>
            <a:xfrm>
              <a:off x="202171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2DDC155-4344-4805-BD75-334688F612C9}"/>
                </a:ext>
              </a:extLst>
            </p:cNvPr>
            <p:cNvSpPr/>
            <p:nvPr/>
          </p:nvSpPr>
          <p:spPr>
            <a:xfrm>
              <a:off x="154372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28DAE99-7B54-45F3-9651-BB2162B79880}"/>
                </a:ext>
              </a:extLst>
            </p:cNvPr>
            <p:cNvSpPr/>
            <p:nvPr/>
          </p:nvSpPr>
          <p:spPr>
            <a:xfrm>
              <a:off x="288524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0098E2-40A9-40FE-BA79-204730568B10}"/>
                </a:ext>
              </a:extLst>
            </p:cNvPr>
            <p:cNvSpPr/>
            <p:nvPr/>
          </p:nvSpPr>
          <p:spPr>
            <a:xfrm>
              <a:off x="202171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645BE16-CA87-448C-A38C-9DE706AB751F}"/>
                </a:ext>
              </a:extLst>
            </p:cNvPr>
            <p:cNvSpPr/>
            <p:nvPr/>
          </p:nvSpPr>
          <p:spPr>
            <a:xfrm>
              <a:off x="154372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BE75E3-990E-4CE9-B9EB-1DA321271C1D}"/>
                </a:ext>
              </a:extLst>
            </p:cNvPr>
            <p:cNvSpPr/>
            <p:nvPr/>
          </p:nvSpPr>
          <p:spPr>
            <a:xfrm>
              <a:off x="288524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17EFF1-5A0E-4F6B-85B7-0FA0AC85EADF}"/>
                </a:ext>
              </a:extLst>
            </p:cNvPr>
            <p:cNvSpPr/>
            <p:nvPr/>
          </p:nvSpPr>
          <p:spPr>
            <a:xfrm>
              <a:off x="202171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A3B715-68F0-4159-A0AA-0CBC12E50893}"/>
                </a:ext>
              </a:extLst>
            </p:cNvPr>
            <p:cNvSpPr/>
            <p:nvPr/>
          </p:nvSpPr>
          <p:spPr>
            <a:xfrm>
              <a:off x="154372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FD105F-35D2-432D-82FF-F0ACC13BA0E8}"/>
                </a:ext>
              </a:extLst>
            </p:cNvPr>
            <p:cNvSpPr/>
            <p:nvPr/>
          </p:nvSpPr>
          <p:spPr>
            <a:xfrm>
              <a:off x="288524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25BC6F1-2A20-4E9D-9590-53DFCCA436DB}"/>
                </a:ext>
              </a:extLst>
            </p:cNvPr>
            <p:cNvSpPr/>
            <p:nvPr/>
          </p:nvSpPr>
          <p:spPr>
            <a:xfrm>
              <a:off x="202171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23D25CE-ED14-485D-9B5C-EE689595876C}"/>
                </a:ext>
              </a:extLst>
            </p:cNvPr>
            <p:cNvSpPr/>
            <p:nvPr/>
          </p:nvSpPr>
          <p:spPr>
            <a:xfrm>
              <a:off x="154372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E515C2A-3FB4-4645-831C-ED48AF86D256}"/>
                </a:ext>
              </a:extLst>
            </p:cNvPr>
            <p:cNvSpPr/>
            <p:nvPr/>
          </p:nvSpPr>
          <p:spPr>
            <a:xfrm>
              <a:off x="288524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E981A1-F3C3-4996-A70A-FDC1F3BACA5B}"/>
                </a:ext>
              </a:extLst>
            </p:cNvPr>
            <p:cNvSpPr/>
            <p:nvPr/>
          </p:nvSpPr>
          <p:spPr>
            <a:xfrm>
              <a:off x="202171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567986C-AC81-4E24-AB0A-3D7EE43C3B45}"/>
                </a:ext>
              </a:extLst>
            </p:cNvPr>
            <p:cNvSpPr/>
            <p:nvPr/>
          </p:nvSpPr>
          <p:spPr>
            <a:xfrm>
              <a:off x="154372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E588A4-129B-4D42-9929-D8934289C780}"/>
                </a:ext>
              </a:extLst>
            </p:cNvPr>
            <p:cNvSpPr/>
            <p:nvPr/>
          </p:nvSpPr>
          <p:spPr>
            <a:xfrm>
              <a:off x="288524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B005B0C-7556-4EA5-8B42-CD7899E81C90}"/>
                </a:ext>
              </a:extLst>
            </p:cNvPr>
            <p:cNvSpPr/>
            <p:nvPr/>
          </p:nvSpPr>
          <p:spPr>
            <a:xfrm>
              <a:off x="202171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B5416AC-CC86-4398-916E-42B67ACC822C}"/>
                </a:ext>
              </a:extLst>
            </p:cNvPr>
            <p:cNvSpPr/>
            <p:nvPr/>
          </p:nvSpPr>
          <p:spPr>
            <a:xfrm>
              <a:off x="154372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2D190B4-7C63-498D-947F-CA3642C6F9C2}"/>
                </a:ext>
              </a:extLst>
            </p:cNvPr>
            <p:cNvSpPr/>
            <p:nvPr/>
          </p:nvSpPr>
          <p:spPr>
            <a:xfrm>
              <a:off x="288524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9275F55-BBF4-4795-8280-3A213E2581A4}"/>
                </a:ext>
              </a:extLst>
            </p:cNvPr>
            <p:cNvSpPr/>
            <p:nvPr/>
          </p:nvSpPr>
          <p:spPr>
            <a:xfrm>
              <a:off x="202171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7347192-5750-4911-8E2F-D6DD8FFCF8E8}"/>
                </a:ext>
              </a:extLst>
            </p:cNvPr>
            <p:cNvSpPr/>
            <p:nvPr/>
          </p:nvSpPr>
          <p:spPr>
            <a:xfrm>
              <a:off x="154372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155C36-8C5D-4C98-9FFB-E6E3668B4DD1}"/>
                </a:ext>
              </a:extLst>
            </p:cNvPr>
            <p:cNvSpPr/>
            <p:nvPr/>
          </p:nvSpPr>
          <p:spPr>
            <a:xfrm>
              <a:off x="288524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C2957D5-C8D4-4F39-BD47-234A435CE01C}"/>
              </a:ext>
            </a:extLst>
          </p:cNvPr>
          <p:cNvSpPr txBox="1"/>
          <p:nvPr/>
        </p:nvSpPr>
        <p:spPr>
          <a:xfrm>
            <a:off x="3494075" y="5025812"/>
            <a:ext cx="788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단말기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No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8DFAC8-51BA-48FC-B489-5C86A9D0A281}"/>
              </a:ext>
            </a:extLst>
          </p:cNvPr>
          <p:cNvSpPr/>
          <p:nvPr/>
        </p:nvSpPr>
        <p:spPr>
          <a:xfrm>
            <a:off x="4422996" y="5061816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319E94-89D3-4192-99B3-3961DD07A67A}"/>
              </a:ext>
            </a:extLst>
          </p:cNvPr>
          <p:cNvSpPr txBox="1"/>
          <p:nvPr/>
        </p:nvSpPr>
        <p:spPr>
          <a:xfrm>
            <a:off x="6609184" y="2769246"/>
            <a:ext cx="5328592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 , a.anchor_id,  a.anchor_nm, b.machine_id, b.left_right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tb_anchor a  left outer join tb_anchor_lidar b on a.marina_id = b.marina_id AND a.anchor_id = b.anchor_id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AND a.anchor_nm like '%%'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6392EB-9C81-4F6D-87C0-227374B965E1}"/>
              </a:ext>
            </a:extLst>
          </p:cNvPr>
          <p:cNvSpPr txBox="1"/>
          <p:nvPr/>
        </p:nvSpPr>
        <p:spPr>
          <a:xfrm>
            <a:off x="327946" y="4438500"/>
            <a:ext cx="237528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tb_anchor_lidar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. anchor_id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1610FE-659A-4B77-ACB7-285DF5DB8FF3}"/>
              </a:ext>
            </a:extLst>
          </p:cNvPr>
          <p:cNvSpPr txBox="1"/>
          <p:nvPr/>
        </p:nvSpPr>
        <p:spPr>
          <a:xfrm>
            <a:off x="4422996" y="4767769"/>
            <a:ext cx="1841324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tb_anchor_lidar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.machine_id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372E3B-C373-4853-9CD7-C65F0C2B216B}"/>
              </a:ext>
            </a:extLst>
          </p:cNvPr>
          <p:cNvSpPr txBox="1"/>
          <p:nvPr/>
        </p:nvSpPr>
        <p:spPr>
          <a:xfrm>
            <a:off x="560383" y="5022986"/>
            <a:ext cx="697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좌우구분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033DE3-5E52-4E03-9291-142A4F845CE5}"/>
              </a:ext>
            </a:extLst>
          </p:cNvPr>
          <p:cNvSpPr/>
          <p:nvPr/>
        </p:nvSpPr>
        <p:spPr>
          <a:xfrm>
            <a:off x="1397934" y="5058990"/>
            <a:ext cx="1359641" cy="1896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A1B4DE2-9CAF-4EDF-A8BC-7940CD2DAD05}"/>
              </a:ext>
            </a:extLst>
          </p:cNvPr>
          <p:cNvGrpSpPr/>
          <p:nvPr/>
        </p:nvGrpSpPr>
        <p:grpSpPr>
          <a:xfrm>
            <a:off x="2559210" y="5095839"/>
            <a:ext cx="144016" cy="146242"/>
            <a:chOff x="-1178692" y="2150467"/>
            <a:chExt cx="144016" cy="146242"/>
          </a:xfrm>
        </p:grpSpPr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6B522E1-CB4F-44EA-9F22-9A42ECBEE863}"/>
                </a:ext>
              </a:extLst>
            </p:cNvPr>
            <p:cNvSpPr/>
            <p:nvPr/>
          </p:nvSpPr>
          <p:spPr>
            <a:xfrm rot="10800000">
              <a:off x="-1178692" y="2150467"/>
              <a:ext cx="144016" cy="1241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23C1A3-6DBF-41D6-ACBE-D5AE3771B9A0}"/>
                </a:ext>
              </a:extLst>
            </p:cNvPr>
            <p:cNvSpPr/>
            <p:nvPr/>
          </p:nvSpPr>
          <p:spPr>
            <a:xfrm>
              <a:off x="-1175157" y="2150467"/>
              <a:ext cx="140481" cy="146242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A4BD4A-6A84-4576-B2BE-BD2E37B8F5A1}"/>
              </a:ext>
            </a:extLst>
          </p:cNvPr>
          <p:cNvSpPr txBox="1"/>
          <p:nvPr/>
        </p:nvSpPr>
        <p:spPr>
          <a:xfrm>
            <a:off x="336075" y="5306113"/>
            <a:ext cx="1825424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tb_anchor_lidar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·left_right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6A114F-C360-4398-A884-25C238A5CFCC}"/>
              </a:ext>
            </a:extLst>
          </p:cNvPr>
          <p:cNvSpPr txBox="1"/>
          <p:nvPr/>
        </p:nvSpPr>
        <p:spPr>
          <a:xfrm>
            <a:off x="6605620" y="4713197"/>
            <a:ext cx="5548180" cy="1785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 tb_anchor_lidar (marina_id ,machine_id, anchor_id, left_right)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VALUES (1, $machine_id, $anchor _id, $left_right 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UPDATE tb_anchor_lidar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SET machine_id =$machine_id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anchor_id = $anchor_id AND left_right = $left_right</a:t>
            </a:r>
          </a:p>
          <a:p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DELETE tb_anchor_lidar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anchor_id = $anchor_id AND left_right = $left_right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4DD934-13F4-466E-89FE-818C43985228}"/>
              </a:ext>
            </a:extLst>
          </p:cNvPr>
          <p:cNvSpPr txBox="1"/>
          <p:nvPr/>
        </p:nvSpPr>
        <p:spPr>
          <a:xfrm>
            <a:off x="229692" y="3096446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3646FF-A481-47C3-BFA2-50D2E8B66006}"/>
              </a:ext>
            </a:extLst>
          </p:cNvPr>
          <p:cNvSpPr txBox="1"/>
          <p:nvPr/>
        </p:nvSpPr>
        <p:spPr>
          <a:xfrm>
            <a:off x="2432621" y="3096446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DDE825-2C3F-41E5-8F7F-637AE2E787CD}"/>
              </a:ext>
            </a:extLst>
          </p:cNvPr>
          <p:cNvSpPr txBox="1"/>
          <p:nvPr/>
        </p:nvSpPr>
        <p:spPr>
          <a:xfrm>
            <a:off x="4457857" y="3096446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machine_id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57E35-732B-47BB-AD93-747C47C6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229" y="773895"/>
            <a:ext cx="5135797" cy="220105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233C767-8723-4CA1-9C36-FF262E2CA85D}"/>
              </a:ext>
            </a:extLst>
          </p:cNvPr>
          <p:cNvSpPr txBox="1"/>
          <p:nvPr/>
        </p:nvSpPr>
        <p:spPr>
          <a:xfrm>
            <a:off x="10878127" y="-28803"/>
            <a:ext cx="1995753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anchor_id</a:t>
            </a:r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 변경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229E5B6-2113-447E-B953-6C07A3BB50EF}"/>
              </a:ext>
            </a:extLst>
          </p:cNvPr>
          <p:cNvCxnSpPr>
            <a:cxnSpLocks/>
          </p:cNvCxnSpPr>
          <p:nvPr/>
        </p:nvCxnSpPr>
        <p:spPr>
          <a:xfrm flipH="1">
            <a:off x="9369025" y="172652"/>
            <a:ext cx="1534261" cy="202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ACD7DD5-5B77-4555-8C24-40C4433D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660" y="3006799"/>
            <a:ext cx="5173888" cy="1198657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638F59-EB9A-4A9C-AE7A-8EF294E988F4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9369025" y="102002"/>
            <a:ext cx="1509102" cy="34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6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55168"/>
              </p:ext>
            </p:extLst>
          </p:nvPr>
        </p:nvGraphicFramePr>
        <p:xfrm>
          <a:off x="92119" y="1338652"/>
          <a:ext cx="9719413" cy="5173463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계류지관리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구역관리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map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구역영역코드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상세내역에서 확인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group_cd = ‘SECTORAREA’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A : A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B : B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C : C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Z 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출입구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상세내역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tb_anchor_sector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tb_code_detail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19943" y="2102302"/>
            <a:ext cx="3076873" cy="19669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나 구역명을 입력하세요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6B393B-C1C5-49DA-8FFF-F426E8DD0BAD}"/>
              </a:ext>
            </a:extLst>
          </p:cNvPr>
          <p:cNvSpPr/>
          <p:nvPr/>
        </p:nvSpPr>
        <p:spPr>
          <a:xfrm>
            <a:off x="4006476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D4ADEF-8574-4491-88E6-BA834D766615}"/>
              </a:ext>
            </a:extLst>
          </p:cNvPr>
          <p:cNvSpPr/>
          <p:nvPr/>
        </p:nvSpPr>
        <p:spPr>
          <a:xfrm>
            <a:off x="4611085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신규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0A720B-7478-465F-9058-D0BB95675F9B}"/>
              </a:ext>
            </a:extLst>
          </p:cNvPr>
          <p:cNvSpPr/>
          <p:nvPr/>
        </p:nvSpPr>
        <p:spPr>
          <a:xfrm>
            <a:off x="5212487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저장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F54D67-AD03-42FF-B9EE-D8C3EAC7C6DC}"/>
              </a:ext>
            </a:extLst>
          </p:cNvPr>
          <p:cNvSpPr/>
          <p:nvPr/>
        </p:nvSpPr>
        <p:spPr>
          <a:xfrm>
            <a:off x="5817096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6ACE9C-18A4-46AE-89AF-67C7DC208EF5}"/>
              </a:ext>
            </a:extLst>
          </p:cNvPr>
          <p:cNvSpPr txBox="1"/>
          <p:nvPr/>
        </p:nvSpPr>
        <p:spPr>
          <a:xfrm>
            <a:off x="539759" y="466082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구역영역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595A0A-5639-45CD-90DE-F08DE4A4F0B7}"/>
              </a:ext>
            </a:extLst>
          </p:cNvPr>
          <p:cNvSpPr/>
          <p:nvPr/>
        </p:nvSpPr>
        <p:spPr>
          <a:xfrm>
            <a:off x="1377309" y="4660827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7486-4BD9-482E-B172-5DB9BA2A653E}"/>
              </a:ext>
            </a:extLst>
          </p:cNvPr>
          <p:cNvSpPr/>
          <p:nvPr/>
        </p:nvSpPr>
        <p:spPr>
          <a:xfrm>
            <a:off x="202171" y="4268522"/>
            <a:ext cx="5957193" cy="196878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3C37311-4673-4604-9A72-29CE0EEB5AC1}"/>
              </a:ext>
            </a:extLst>
          </p:cNvPr>
          <p:cNvSpPr txBox="1"/>
          <p:nvPr/>
        </p:nvSpPr>
        <p:spPr>
          <a:xfrm>
            <a:off x="796239" y="5391832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설명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2C0389-8F74-4F56-BB74-B06BB07FCA35}"/>
              </a:ext>
            </a:extLst>
          </p:cNvPr>
          <p:cNvSpPr/>
          <p:nvPr/>
        </p:nvSpPr>
        <p:spPr>
          <a:xfrm>
            <a:off x="1377309" y="5460291"/>
            <a:ext cx="4365360" cy="6770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6FB0349-20F9-4040-B314-EF2922212F92}"/>
              </a:ext>
            </a:extLst>
          </p:cNvPr>
          <p:cNvSpPr txBox="1"/>
          <p:nvPr/>
        </p:nvSpPr>
        <p:spPr>
          <a:xfrm>
            <a:off x="411519" y="48939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좌표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좌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9F23361-13CE-4EA5-B11C-A9ADEF36A54D}"/>
              </a:ext>
            </a:extLst>
          </p:cNvPr>
          <p:cNvSpPr txBox="1"/>
          <p:nvPr/>
        </p:nvSpPr>
        <p:spPr>
          <a:xfrm>
            <a:off x="3382937" y="48939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좌표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우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C6AB7A-5BB8-4398-95D3-97BA4F09B399}"/>
              </a:ext>
            </a:extLst>
          </p:cNvPr>
          <p:cNvSpPr/>
          <p:nvPr/>
        </p:nvSpPr>
        <p:spPr>
          <a:xfrm>
            <a:off x="1377309" y="4893937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1A2B5DF-0C49-49EE-A097-8C7780FFD717}"/>
              </a:ext>
            </a:extLst>
          </p:cNvPr>
          <p:cNvSpPr/>
          <p:nvPr/>
        </p:nvSpPr>
        <p:spPr>
          <a:xfrm>
            <a:off x="4383028" y="4893937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65" name="Group 87">
            <a:extLst>
              <a:ext uri="{FF2B5EF4-FFF2-40B4-BE49-F238E27FC236}">
                <a16:creationId xmlns:a16="http://schemas.microsoft.com/office/drawing/2014/main" id="{A5417513-4E5F-4F99-88A0-7CA3C9B9A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60051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anchorSector.jsp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3BAF8FDF-6173-4E2D-A8E3-A328BE607EA4}"/>
              </a:ext>
            </a:extLst>
          </p:cNvPr>
          <p:cNvSpPr txBox="1"/>
          <p:nvPr/>
        </p:nvSpPr>
        <p:spPr>
          <a:xfrm>
            <a:off x="411519" y="513986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좌표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좌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하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15680C-369A-417B-928B-ED751E916A23}"/>
              </a:ext>
            </a:extLst>
          </p:cNvPr>
          <p:cNvSpPr txBox="1"/>
          <p:nvPr/>
        </p:nvSpPr>
        <p:spPr>
          <a:xfrm>
            <a:off x="3382937" y="513986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좌표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우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하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323071-C8E9-4482-91F2-A655005570C3}"/>
              </a:ext>
            </a:extLst>
          </p:cNvPr>
          <p:cNvSpPr/>
          <p:nvPr/>
        </p:nvSpPr>
        <p:spPr>
          <a:xfrm>
            <a:off x="1377309" y="5139862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C1B867B-384F-40D0-86FA-6D5060305966}"/>
              </a:ext>
            </a:extLst>
          </p:cNvPr>
          <p:cNvSpPr/>
          <p:nvPr/>
        </p:nvSpPr>
        <p:spPr>
          <a:xfrm>
            <a:off x="4383028" y="5139862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44DCAC-EB02-4A59-B7C4-CA327A5E74AD}"/>
              </a:ext>
            </a:extLst>
          </p:cNvPr>
          <p:cNvGrpSpPr/>
          <p:nvPr/>
        </p:nvGrpSpPr>
        <p:grpSpPr>
          <a:xfrm>
            <a:off x="202171" y="2491114"/>
            <a:ext cx="6118981" cy="1580495"/>
            <a:chOff x="202171" y="2491114"/>
            <a:chExt cx="6118981" cy="15804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FD4CC6-8450-499F-B827-1143A714C80D}"/>
                </a:ext>
              </a:extLst>
            </p:cNvPr>
            <p:cNvSpPr/>
            <p:nvPr/>
          </p:nvSpPr>
          <p:spPr>
            <a:xfrm>
              <a:off x="202171" y="2491115"/>
              <a:ext cx="1186872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구역명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FD60F7-3232-4504-8365-BEB9040EFE96}"/>
                </a:ext>
              </a:extLst>
            </p:cNvPr>
            <p:cNvSpPr/>
            <p:nvPr/>
          </p:nvSpPr>
          <p:spPr>
            <a:xfrm>
              <a:off x="1413049" y="2491114"/>
              <a:ext cx="1440157" cy="1969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구역영역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B701EE-D33C-4EB3-BA97-BCA40826BED4}"/>
                </a:ext>
              </a:extLst>
            </p:cNvPr>
            <p:cNvSpPr/>
            <p:nvPr/>
          </p:nvSpPr>
          <p:spPr>
            <a:xfrm>
              <a:off x="202171" y="2683237"/>
              <a:ext cx="1186872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D9290D-987B-402F-A04F-4101309C084A}"/>
                </a:ext>
              </a:extLst>
            </p:cNvPr>
            <p:cNvSpPr/>
            <p:nvPr/>
          </p:nvSpPr>
          <p:spPr>
            <a:xfrm>
              <a:off x="1413049" y="2683236"/>
              <a:ext cx="1440157" cy="196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A74F00-9CC6-422A-9FC9-FD8781E565A1}"/>
                </a:ext>
              </a:extLst>
            </p:cNvPr>
            <p:cNvSpPr/>
            <p:nvPr/>
          </p:nvSpPr>
          <p:spPr>
            <a:xfrm>
              <a:off x="202171" y="2880150"/>
              <a:ext cx="1186872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639FD5-E666-4B99-97A0-FD2B2EA07519}"/>
                </a:ext>
              </a:extLst>
            </p:cNvPr>
            <p:cNvSpPr/>
            <p:nvPr/>
          </p:nvSpPr>
          <p:spPr>
            <a:xfrm>
              <a:off x="1413049" y="2880149"/>
              <a:ext cx="1440157" cy="196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A3070-DE0C-49B7-BBAC-42663F86EEED}"/>
                </a:ext>
              </a:extLst>
            </p:cNvPr>
            <p:cNvSpPr/>
            <p:nvPr/>
          </p:nvSpPr>
          <p:spPr>
            <a:xfrm>
              <a:off x="202171" y="3080165"/>
              <a:ext cx="1186872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8FB893-2FB8-48C7-B39F-5E25332B74BF}"/>
                </a:ext>
              </a:extLst>
            </p:cNvPr>
            <p:cNvSpPr/>
            <p:nvPr/>
          </p:nvSpPr>
          <p:spPr>
            <a:xfrm>
              <a:off x="1413049" y="3080164"/>
              <a:ext cx="1440157" cy="196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87C802-62AE-462D-BA05-9E35CDC8782E}"/>
                </a:ext>
              </a:extLst>
            </p:cNvPr>
            <p:cNvSpPr/>
            <p:nvPr/>
          </p:nvSpPr>
          <p:spPr>
            <a:xfrm>
              <a:off x="202171" y="3277078"/>
              <a:ext cx="1186872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E72C45-3FE1-4B19-AF4B-A9449C8D0C83}"/>
                </a:ext>
              </a:extLst>
            </p:cNvPr>
            <p:cNvSpPr/>
            <p:nvPr/>
          </p:nvSpPr>
          <p:spPr>
            <a:xfrm>
              <a:off x="1413049" y="3277077"/>
              <a:ext cx="1440157" cy="196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6E76C-A616-4963-8351-9C38B7807A98}"/>
                </a:ext>
              </a:extLst>
            </p:cNvPr>
            <p:cNvSpPr/>
            <p:nvPr/>
          </p:nvSpPr>
          <p:spPr>
            <a:xfrm>
              <a:off x="202171" y="3477769"/>
              <a:ext cx="1186872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90D15C-2F5E-4877-BE9A-C461B74CF55C}"/>
                </a:ext>
              </a:extLst>
            </p:cNvPr>
            <p:cNvSpPr/>
            <p:nvPr/>
          </p:nvSpPr>
          <p:spPr>
            <a:xfrm>
              <a:off x="1413049" y="3477768"/>
              <a:ext cx="1440157" cy="196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7821D-0726-4087-ADB8-E914B4B0B672}"/>
                </a:ext>
              </a:extLst>
            </p:cNvPr>
            <p:cNvSpPr/>
            <p:nvPr/>
          </p:nvSpPr>
          <p:spPr>
            <a:xfrm>
              <a:off x="202171" y="3677784"/>
              <a:ext cx="1186872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2F12E1A-FE3A-4347-B36E-06419136A165}"/>
                </a:ext>
              </a:extLst>
            </p:cNvPr>
            <p:cNvSpPr/>
            <p:nvPr/>
          </p:nvSpPr>
          <p:spPr>
            <a:xfrm>
              <a:off x="1413049" y="3677783"/>
              <a:ext cx="1440157" cy="196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D24934-8C82-413A-99DA-CB336D184AFC}"/>
                </a:ext>
              </a:extLst>
            </p:cNvPr>
            <p:cNvSpPr/>
            <p:nvPr/>
          </p:nvSpPr>
          <p:spPr>
            <a:xfrm>
              <a:off x="202171" y="3874697"/>
              <a:ext cx="1186872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CB0F238-991A-4C38-9F50-08B44C0856D2}"/>
                </a:ext>
              </a:extLst>
            </p:cNvPr>
            <p:cNvSpPr/>
            <p:nvPr/>
          </p:nvSpPr>
          <p:spPr>
            <a:xfrm>
              <a:off x="1413049" y="3874696"/>
              <a:ext cx="1440157" cy="196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72B2FA0-C9AC-4D9F-B8AE-BCF1E9D4A2A9}"/>
                </a:ext>
              </a:extLst>
            </p:cNvPr>
            <p:cNvSpPr/>
            <p:nvPr/>
          </p:nvSpPr>
          <p:spPr>
            <a:xfrm>
              <a:off x="4627585" y="2491115"/>
              <a:ext cx="833210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좌표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우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상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CCD5848-8E2E-4932-B3E5-EDA14FE3C356}"/>
                </a:ext>
              </a:extLst>
            </p:cNvPr>
            <p:cNvSpPr/>
            <p:nvPr/>
          </p:nvSpPr>
          <p:spPr>
            <a:xfrm>
              <a:off x="4627585" y="268323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A6D760A-A3B7-4493-A851-DFDA1EFA763E}"/>
                </a:ext>
              </a:extLst>
            </p:cNvPr>
            <p:cNvSpPr/>
            <p:nvPr/>
          </p:nvSpPr>
          <p:spPr>
            <a:xfrm>
              <a:off x="4627585" y="2880150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3B135BD-53A2-4816-86FA-33FA9C71B69E}"/>
                </a:ext>
              </a:extLst>
            </p:cNvPr>
            <p:cNvSpPr/>
            <p:nvPr/>
          </p:nvSpPr>
          <p:spPr>
            <a:xfrm>
              <a:off x="4627585" y="3080165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659F685-0DDD-49AB-B756-84EF2F598A5A}"/>
                </a:ext>
              </a:extLst>
            </p:cNvPr>
            <p:cNvSpPr/>
            <p:nvPr/>
          </p:nvSpPr>
          <p:spPr>
            <a:xfrm>
              <a:off x="4627585" y="3277078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E1F89B6-35EA-4E46-ABE5-AF62679F8259}"/>
                </a:ext>
              </a:extLst>
            </p:cNvPr>
            <p:cNvSpPr/>
            <p:nvPr/>
          </p:nvSpPr>
          <p:spPr>
            <a:xfrm>
              <a:off x="4627585" y="3477769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51CD24D-BFE9-4263-B81B-D1376F5A7445}"/>
                </a:ext>
              </a:extLst>
            </p:cNvPr>
            <p:cNvSpPr/>
            <p:nvPr/>
          </p:nvSpPr>
          <p:spPr>
            <a:xfrm>
              <a:off x="4627585" y="3677784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0B1C628-9689-417F-808E-F93EA83C8169}"/>
                </a:ext>
              </a:extLst>
            </p:cNvPr>
            <p:cNvSpPr/>
            <p:nvPr/>
          </p:nvSpPr>
          <p:spPr>
            <a:xfrm>
              <a:off x="4627585" y="387469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56389BC-075E-43EA-9999-030B7EEAB2E4}"/>
                </a:ext>
              </a:extLst>
            </p:cNvPr>
            <p:cNvSpPr/>
            <p:nvPr/>
          </p:nvSpPr>
          <p:spPr>
            <a:xfrm>
              <a:off x="5487942" y="2491115"/>
              <a:ext cx="833210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좌표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우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하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D64B6A1-F946-4B4D-B8D3-BE427F2BCE59}"/>
                </a:ext>
              </a:extLst>
            </p:cNvPr>
            <p:cNvSpPr/>
            <p:nvPr/>
          </p:nvSpPr>
          <p:spPr>
            <a:xfrm>
              <a:off x="5487942" y="268323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0571680-D02A-45D5-8060-513FA02A4BF0}"/>
                </a:ext>
              </a:extLst>
            </p:cNvPr>
            <p:cNvSpPr/>
            <p:nvPr/>
          </p:nvSpPr>
          <p:spPr>
            <a:xfrm>
              <a:off x="5487942" y="2880150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7FEFBC6-59E3-4264-9641-FBFF1873314D}"/>
                </a:ext>
              </a:extLst>
            </p:cNvPr>
            <p:cNvSpPr/>
            <p:nvPr/>
          </p:nvSpPr>
          <p:spPr>
            <a:xfrm>
              <a:off x="5487942" y="3080165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6A45634-28D9-4FC4-AC7F-778176371E2B}"/>
                </a:ext>
              </a:extLst>
            </p:cNvPr>
            <p:cNvSpPr/>
            <p:nvPr/>
          </p:nvSpPr>
          <p:spPr>
            <a:xfrm>
              <a:off x="5487942" y="3277078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E9A7A07-6921-4C6F-8721-EF90A1DDBAA9}"/>
                </a:ext>
              </a:extLst>
            </p:cNvPr>
            <p:cNvSpPr/>
            <p:nvPr/>
          </p:nvSpPr>
          <p:spPr>
            <a:xfrm>
              <a:off x="5487942" y="3477769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E220962-D066-4E64-BD2C-0098F23032EA}"/>
                </a:ext>
              </a:extLst>
            </p:cNvPr>
            <p:cNvSpPr/>
            <p:nvPr/>
          </p:nvSpPr>
          <p:spPr>
            <a:xfrm>
              <a:off x="5487942" y="3677784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E8A060A-D9B9-41FA-BCC3-F33715E47668}"/>
                </a:ext>
              </a:extLst>
            </p:cNvPr>
            <p:cNvSpPr/>
            <p:nvPr/>
          </p:nvSpPr>
          <p:spPr>
            <a:xfrm>
              <a:off x="5487942" y="387469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A54D711-E75C-454B-A840-9BC279F9CCF4}"/>
                </a:ext>
              </a:extLst>
            </p:cNvPr>
            <p:cNvSpPr/>
            <p:nvPr/>
          </p:nvSpPr>
          <p:spPr>
            <a:xfrm>
              <a:off x="2880354" y="2491115"/>
              <a:ext cx="833210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좌표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좌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상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1FC8E70-37A0-472E-9648-C101ECC09C10}"/>
                </a:ext>
              </a:extLst>
            </p:cNvPr>
            <p:cNvSpPr/>
            <p:nvPr/>
          </p:nvSpPr>
          <p:spPr>
            <a:xfrm>
              <a:off x="2880354" y="268323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DBBA41D-757F-48C5-9FFB-F0D3B882B8F5}"/>
                </a:ext>
              </a:extLst>
            </p:cNvPr>
            <p:cNvSpPr/>
            <p:nvPr/>
          </p:nvSpPr>
          <p:spPr>
            <a:xfrm>
              <a:off x="2880354" y="2880150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D9A9B21-EBC4-468C-AD73-0E19D78B70F9}"/>
                </a:ext>
              </a:extLst>
            </p:cNvPr>
            <p:cNvSpPr/>
            <p:nvPr/>
          </p:nvSpPr>
          <p:spPr>
            <a:xfrm>
              <a:off x="2880354" y="3080165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DDE013-2E19-40C3-B2CB-C70286898D16}"/>
                </a:ext>
              </a:extLst>
            </p:cNvPr>
            <p:cNvSpPr/>
            <p:nvPr/>
          </p:nvSpPr>
          <p:spPr>
            <a:xfrm>
              <a:off x="2880354" y="3277078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71D993D-F6F6-4DBF-BF8C-C9BF73E66C58}"/>
                </a:ext>
              </a:extLst>
            </p:cNvPr>
            <p:cNvSpPr/>
            <p:nvPr/>
          </p:nvSpPr>
          <p:spPr>
            <a:xfrm>
              <a:off x="2880354" y="3477769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B4E5E2B-028B-46EE-A9C9-F736B2CD726A}"/>
                </a:ext>
              </a:extLst>
            </p:cNvPr>
            <p:cNvSpPr/>
            <p:nvPr/>
          </p:nvSpPr>
          <p:spPr>
            <a:xfrm>
              <a:off x="2880354" y="3677784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4F09456-3CDF-4816-AC6A-14AB6D626564}"/>
                </a:ext>
              </a:extLst>
            </p:cNvPr>
            <p:cNvSpPr/>
            <p:nvPr/>
          </p:nvSpPr>
          <p:spPr>
            <a:xfrm>
              <a:off x="2880354" y="387469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BEC0D75-487B-4134-94B1-52418F231B9E}"/>
                </a:ext>
              </a:extLst>
            </p:cNvPr>
            <p:cNvSpPr/>
            <p:nvPr/>
          </p:nvSpPr>
          <p:spPr>
            <a:xfrm>
              <a:off x="3740711" y="2491115"/>
              <a:ext cx="833210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좌표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좌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하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F2684A3-0329-45F8-A385-E4920A85C174}"/>
                </a:ext>
              </a:extLst>
            </p:cNvPr>
            <p:cNvSpPr/>
            <p:nvPr/>
          </p:nvSpPr>
          <p:spPr>
            <a:xfrm>
              <a:off x="3740711" y="268323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DD49EB9-7062-47F5-ABC5-B6DE6D2F8323}"/>
                </a:ext>
              </a:extLst>
            </p:cNvPr>
            <p:cNvSpPr/>
            <p:nvPr/>
          </p:nvSpPr>
          <p:spPr>
            <a:xfrm>
              <a:off x="3740711" y="2880150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AFF2FD8-6B1A-402C-89A6-E209B1EA8DAE}"/>
                </a:ext>
              </a:extLst>
            </p:cNvPr>
            <p:cNvSpPr/>
            <p:nvPr/>
          </p:nvSpPr>
          <p:spPr>
            <a:xfrm>
              <a:off x="3740711" y="3080165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BCD3A7E-61E0-4DB3-9F8B-DF22F00565D6}"/>
                </a:ext>
              </a:extLst>
            </p:cNvPr>
            <p:cNvSpPr/>
            <p:nvPr/>
          </p:nvSpPr>
          <p:spPr>
            <a:xfrm>
              <a:off x="3740711" y="3277078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08DA3B1-D6D0-4BC7-8418-1FFDAB37A65C}"/>
                </a:ext>
              </a:extLst>
            </p:cNvPr>
            <p:cNvSpPr/>
            <p:nvPr/>
          </p:nvSpPr>
          <p:spPr>
            <a:xfrm>
              <a:off x="3740711" y="3477769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F94E35C-9017-472C-9A05-F54E0029E0A3}"/>
                </a:ext>
              </a:extLst>
            </p:cNvPr>
            <p:cNvSpPr/>
            <p:nvPr/>
          </p:nvSpPr>
          <p:spPr>
            <a:xfrm>
              <a:off x="3740711" y="3677784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8B4529C-FCAE-425F-95EA-63A398D7EA7F}"/>
                </a:ext>
              </a:extLst>
            </p:cNvPr>
            <p:cNvSpPr/>
            <p:nvPr/>
          </p:nvSpPr>
          <p:spPr>
            <a:xfrm>
              <a:off x="3740711" y="387469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1A7220DB-C640-4834-95A3-095265FD8EB4}"/>
              </a:ext>
            </a:extLst>
          </p:cNvPr>
          <p:cNvSpPr txBox="1"/>
          <p:nvPr/>
        </p:nvSpPr>
        <p:spPr>
          <a:xfrm>
            <a:off x="669602" y="4424826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AD1821-B862-4A86-94D4-7328568B7C2D}"/>
              </a:ext>
            </a:extLst>
          </p:cNvPr>
          <p:cNvSpPr txBox="1"/>
          <p:nvPr/>
        </p:nvSpPr>
        <p:spPr>
          <a:xfrm>
            <a:off x="3639417" y="44248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구역명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5E736FE-62B8-4327-A32C-996557676160}"/>
              </a:ext>
            </a:extLst>
          </p:cNvPr>
          <p:cNvSpPr/>
          <p:nvPr/>
        </p:nvSpPr>
        <p:spPr>
          <a:xfrm>
            <a:off x="1377309" y="4424826"/>
            <a:ext cx="1359641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2DB6D43-7F45-41B8-A451-8F1196E2C4AB}"/>
              </a:ext>
            </a:extLst>
          </p:cNvPr>
          <p:cNvSpPr/>
          <p:nvPr/>
        </p:nvSpPr>
        <p:spPr>
          <a:xfrm>
            <a:off x="4383028" y="4424826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5F6C363-5786-4FDA-B0E8-2F7C8C1DD321}"/>
              </a:ext>
            </a:extLst>
          </p:cNvPr>
          <p:cNvGrpSpPr/>
          <p:nvPr/>
        </p:nvGrpSpPr>
        <p:grpSpPr>
          <a:xfrm>
            <a:off x="2573884" y="4688632"/>
            <a:ext cx="144016" cy="146242"/>
            <a:chOff x="-1178692" y="2150467"/>
            <a:chExt cx="144016" cy="146242"/>
          </a:xfrm>
        </p:grpSpPr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3F61B8BB-2614-4B90-B3BA-D48E954797C6}"/>
                </a:ext>
              </a:extLst>
            </p:cNvPr>
            <p:cNvSpPr/>
            <p:nvPr/>
          </p:nvSpPr>
          <p:spPr>
            <a:xfrm rot="10800000">
              <a:off x="-1178692" y="2150467"/>
              <a:ext cx="144016" cy="1241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85055A1-6BA5-4CDE-97BE-DA386E3B02FC}"/>
                </a:ext>
              </a:extLst>
            </p:cNvPr>
            <p:cNvSpPr/>
            <p:nvPr/>
          </p:nvSpPr>
          <p:spPr>
            <a:xfrm>
              <a:off x="-1175157" y="2150467"/>
              <a:ext cx="140481" cy="146242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9895D53F-B7E0-4353-8C4C-77F446CF8681}"/>
              </a:ext>
            </a:extLst>
          </p:cNvPr>
          <p:cNvSpPr txBox="1"/>
          <p:nvPr/>
        </p:nvSpPr>
        <p:spPr>
          <a:xfrm>
            <a:off x="6609184" y="2517258"/>
            <a:ext cx="5112568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a.sector_id, a.sector_nm, a.sectorarea_cd,b.detail_nm as sectorarea_nm , a.sector_desc, a.gpsx1, a.gpsy1, a.gpsx2, a.gpsy2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FROM public.tb_anchor_sector a, tb_code_detail b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WHERE a.sectorarea_cd = b.detail_cd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b.group_cd ='SECTORAREA'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(a.sector_nm like '%%' or a.sector_id = '1')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5797C1-BD5E-43D2-A9E7-2507FD4EA255}"/>
              </a:ext>
            </a:extLst>
          </p:cNvPr>
          <p:cNvSpPr txBox="1"/>
          <p:nvPr/>
        </p:nvSpPr>
        <p:spPr>
          <a:xfrm>
            <a:off x="6609184" y="3798391"/>
            <a:ext cx="6917278" cy="132343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('SECTORAREA', 'A', 'A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('SECTORAREA', 'B', 'B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('SECTORAREA', 'C', 'C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('SECTORAREA', 'D', 'D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('SECTORAREA', 'E', 'E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('SECTORAREA', 'F', 'F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'Y’);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('SECTORAREA', ‘Z’, ‘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출입구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0F7AC75-E9FA-452E-BB80-F68760F15E30}"/>
              </a:ext>
            </a:extLst>
          </p:cNvPr>
          <p:cNvSpPr txBox="1"/>
          <p:nvPr/>
        </p:nvSpPr>
        <p:spPr>
          <a:xfrm>
            <a:off x="-252241" y="2945965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1D2D582-E74B-44A0-9E8B-104313AD6C09}"/>
              </a:ext>
            </a:extLst>
          </p:cNvPr>
          <p:cNvSpPr txBox="1"/>
          <p:nvPr/>
        </p:nvSpPr>
        <p:spPr>
          <a:xfrm>
            <a:off x="1205562" y="3298237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sectorarea_nm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D855B1-E2D7-4ED8-A8E9-4ADA06D36BB4}"/>
              </a:ext>
            </a:extLst>
          </p:cNvPr>
          <p:cNvSpPr txBox="1"/>
          <p:nvPr/>
        </p:nvSpPr>
        <p:spPr>
          <a:xfrm>
            <a:off x="2966537" y="3547362"/>
            <a:ext cx="71573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gpsx1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BB5758C-53FB-42D0-832E-E861BE94D977}"/>
              </a:ext>
            </a:extLst>
          </p:cNvPr>
          <p:cNvSpPr txBox="1"/>
          <p:nvPr/>
        </p:nvSpPr>
        <p:spPr>
          <a:xfrm>
            <a:off x="3799451" y="3547362"/>
            <a:ext cx="71573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gpsy1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856BB90-115C-4CAF-BB0D-1A2DC78A5142}"/>
              </a:ext>
            </a:extLst>
          </p:cNvPr>
          <p:cNvSpPr txBox="1"/>
          <p:nvPr/>
        </p:nvSpPr>
        <p:spPr>
          <a:xfrm>
            <a:off x="4711727" y="3547362"/>
            <a:ext cx="71573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gpsx2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920112-FD7C-43C8-A9F3-5181210AF259}"/>
              </a:ext>
            </a:extLst>
          </p:cNvPr>
          <p:cNvSpPr txBox="1"/>
          <p:nvPr/>
        </p:nvSpPr>
        <p:spPr>
          <a:xfrm>
            <a:off x="5552750" y="3547362"/>
            <a:ext cx="71573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gpsy2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8A0F8C6-B6C8-4530-AD77-E0D7C5BFC90A}"/>
              </a:ext>
            </a:extLst>
          </p:cNvPr>
          <p:cNvSpPr txBox="1"/>
          <p:nvPr/>
        </p:nvSpPr>
        <p:spPr>
          <a:xfrm>
            <a:off x="-1365032" y="4356611"/>
            <a:ext cx="205143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sector_id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099709C-3B8D-4717-B11B-CEA23577635A}"/>
              </a:ext>
            </a:extLst>
          </p:cNvPr>
          <p:cNvSpPr txBox="1"/>
          <p:nvPr/>
        </p:nvSpPr>
        <p:spPr>
          <a:xfrm>
            <a:off x="-1410801" y="4637553"/>
            <a:ext cx="209965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sectorarea_cd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EFEE320-3824-4167-8683-D36C7C143D43}"/>
              </a:ext>
            </a:extLst>
          </p:cNvPr>
          <p:cNvSpPr txBox="1"/>
          <p:nvPr/>
        </p:nvSpPr>
        <p:spPr>
          <a:xfrm>
            <a:off x="-1239688" y="4900786"/>
            <a:ext cx="192853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gpsx1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5569872-9B27-45F6-A78F-080977101AC8}"/>
              </a:ext>
            </a:extLst>
          </p:cNvPr>
          <p:cNvSpPr txBox="1"/>
          <p:nvPr/>
        </p:nvSpPr>
        <p:spPr>
          <a:xfrm>
            <a:off x="-1365032" y="5462669"/>
            <a:ext cx="2053882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sector_desc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B47B56-4EB8-4134-996B-29815065E89E}"/>
              </a:ext>
            </a:extLst>
          </p:cNvPr>
          <p:cNvSpPr txBox="1"/>
          <p:nvPr/>
        </p:nvSpPr>
        <p:spPr>
          <a:xfrm>
            <a:off x="2472808" y="4221122"/>
            <a:ext cx="1960639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sector_nm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900CA2A-D0E7-45DD-B81B-C314354155AF}"/>
              </a:ext>
            </a:extLst>
          </p:cNvPr>
          <p:cNvSpPr txBox="1"/>
          <p:nvPr/>
        </p:nvSpPr>
        <p:spPr>
          <a:xfrm>
            <a:off x="2514415" y="4900786"/>
            <a:ext cx="192853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gpsx2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150A9AC-8AE5-4607-960D-20E101358132}"/>
              </a:ext>
            </a:extLst>
          </p:cNvPr>
          <p:cNvSpPr txBox="1"/>
          <p:nvPr/>
        </p:nvSpPr>
        <p:spPr>
          <a:xfrm>
            <a:off x="-1239688" y="5181398"/>
            <a:ext cx="192853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gpsy1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2B5843D-6B2D-40DD-9B0B-5C225BC0760A}"/>
              </a:ext>
            </a:extLst>
          </p:cNvPr>
          <p:cNvSpPr txBox="1"/>
          <p:nvPr/>
        </p:nvSpPr>
        <p:spPr>
          <a:xfrm>
            <a:off x="2514415" y="5181398"/>
            <a:ext cx="192853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gpsy2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8E2B7E-BF1F-4601-BA00-D1E1A2CB981F}"/>
              </a:ext>
            </a:extLst>
          </p:cNvPr>
          <p:cNvSpPr txBox="1"/>
          <p:nvPr/>
        </p:nvSpPr>
        <p:spPr>
          <a:xfrm>
            <a:off x="6609184" y="5234663"/>
            <a:ext cx="5548180" cy="19389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 tb_anchor_sector (marina_id, sector_nm, sector_desc, gpsx1, gpsx2, gpsy1, gpsy2, sectorarea_cd)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VALUES (1, $sector_nm, $sector_desc, $gpsx1, $gpsx2, $gpsy1, $gpsy2, $sectorarea_cd);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UPDATE tb_anchor_sector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SET sector_nm, =$ sector_nm, sector_desc = $sector_desc , gpsx1 = $gpsx1 , gpsx2 = $gpsx2 , gpsy1 = $gpsy1 , gpsy2 = $gpsy2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sector_id = $sector_id</a:t>
            </a:r>
          </a:p>
          <a:p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DELETE tb_anchor_sector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sector_id = $sector_id	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38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80337"/>
              </p:ext>
            </p:extLst>
          </p:nvPr>
        </p:nvGraphicFramePr>
        <p:xfrm>
          <a:off x="92119" y="1338652"/>
          <a:ext cx="9719413" cy="5241658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계류지관리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정보관리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anchor_status 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상태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: 1: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정박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0: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비정박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찾기창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 찾기창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구역은 선택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필요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상세내역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tb_anchor_sector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tb_code_detail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19943" y="2102301"/>
            <a:ext cx="2932857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나 계류지명을 입력하세요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6B393B-C1C5-49DA-8FFF-F426E8DD0BAD}"/>
              </a:ext>
            </a:extLst>
          </p:cNvPr>
          <p:cNvSpPr/>
          <p:nvPr/>
        </p:nvSpPr>
        <p:spPr>
          <a:xfrm>
            <a:off x="4006476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D4ADEF-8574-4491-88E6-BA834D766615}"/>
              </a:ext>
            </a:extLst>
          </p:cNvPr>
          <p:cNvSpPr/>
          <p:nvPr/>
        </p:nvSpPr>
        <p:spPr>
          <a:xfrm>
            <a:off x="4611085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신규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0A720B-7478-465F-9058-D0BB95675F9B}"/>
              </a:ext>
            </a:extLst>
          </p:cNvPr>
          <p:cNvSpPr/>
          <p:nvPr/>
        </p:nvSpPr>
        <p:spPr>
          <a:xfrm>
            <a:off x="5212487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저장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F54D67-AD03-42FF-B9EE-D8C3EAC7C6DC}"/>
              </a:ext>
            </a:extLst>
          </p:cNvPr>
          <p:cNvSpPr/>
          <p:nvPr/>
        </p:nvSpPr>
        <p:spPr>
          <a:xfrm>
            <a:off x="5817096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6ACE9C-18A4-46AE-89AF-67C7DC208EF5}"/>
              </a:ext>
            </a:extLst>
          </p:cNvPr>
          <p:cNvSpPr txBox="1"/>
          <p:nvPr/>
        </p:nvSpPr>
        <p:spPr>
          <a:xfrm>
            <a:off x="541362" y="5004176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F9AD0A-9637-470E-B655-5FE74C3A43EB}"/>
              </a:ext>
            </a:extLst>
          </p:cNvPr>
          <p:cNvSpPr txBox="1"/>
          <p:nvPr/>
        </p:nvSpPr>
        <p:spPr>
          <a:xfrm>
            <a:off x="3511176" y="5004176"/>
            <a:ext cx="697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계류지명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595A0A-5639-45CD-90DE-F08DE4A4F0B7}"/>
              </a:ext>
            </a:extLst>
          </p:cNvPr>
          <p:cNvSpPr/>
          <p:nvPr/>
        </p:nvSpPr>
        <p:spPr>
          <a:xfrm>
            <a:off x="1377309" y="5004176"/>
            <a:ext cx="1359641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37722C-4480-427C-BA28-3735A219436C}"/>
              </a:ext>
            </a:extLst>
          </p:cNvPr>
          <p:cNvSpPr/>
          <p:nvPr/>
        </p:nvSpPr>
        <p:spPr>
          <a:xfrm>
            <a:off x="4383028" y="5004176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7486-4BD9-482E-B172-5DB9BA2A653E}"/>
              </a:ext>
            </a:extLst>
          </p:cNvPr>
          <p:cNvSpPr/>
          <p:nvPr/>
        </p:nvSpPr>
        <p:spPr>
          <a:xfrm>
            <a:off x="202171" y="4795305"/>
            <a:ext cx="5957193" cy="108196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3C37311-4673-4604-9A72-29CE0EEB5AC1}"/>
              </a:ext>
            </a:extLst>
          </p:cNvPr>
          <p:cNvSpPr txBox="1"/>
          <p:nvPr/>
        </p:nvSpPr>
        <p:spPr>
          <a:xfrm>
            <a:off x="667999" y="54602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2C0389-8F74-4F56-BB74-B06BB07FCA35}"/>
              </a:ext>
            </a:extLst>
          </p:cNvPr>
          <p:cNvSpPr/>
          <p:nvPr/>
        </p:nvSpPr>
        <p:spPr>
          <a:xfrm>
            <a:off x="1377309" y="5460291"/>
            <a:ext cx="1359641" cy="1896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6FB0349-20F9-4040-B314-EF2922212F92}"/>
              </a:ext>
            </a:extLst>
          </p:cNvPr>
          <p:cNvSpPr txBox="1"/>
          <p:nvPr/>
        </p:nvSpPr>
        <p:spPr>
          <a:xfrm>
            <a:off x="667999" y="523728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구역명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C6AB7A-5BB8-4398-95D3-97BA4F09B399}"/>
              </a:ext>
            </a:extLst>
          </p:cNvPr>
          <p:cNvSpPr/>
          <p:nvPr/>
        </p:nvSpPr>
        <p:spPr>
          <a:xfrm>
            <a:off x="1377309" y="5237286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FD4CC6-8450-499F-B827-1143A714C80D}"/>
              </a:ext>
            </a:extLst>
          </p:cNvPr>
          <p:cNvSpPr/>
          <p:nvPr/>
        </p:nvSpPr>
        <p:spPr>
          <a:xfrm>
            <a:off x="230746" y="2466504"/>
            <a:ext cx="718381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FD60F7-3232-4504-8365-BEB9040EFE96}"/>
              </a:ext>
            </a:extLst>
          </p:cNvPr>
          <p:cNvSpPr/>
          <p:nvPr/>
        </p:nvSpPr>
        <p:spPr>
          <a:xfrm>
            <a:off x="971404" y="2466504"/>
            <a:ext cx="742054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CF84B2-6C1F-4A93-B624-60E25DDF5B25}"/>
              </a:ext>
            </a:extLst>
          </p:cNvPr>
          <p:cNvSpPr/>
          <p:nvPr/>
        </p:nvSpPr>
        <p:spPr>
          <a:xfrm>
            <a:off x="1737433" y="2466504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구역영역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EA9590-951F-4545-9F6A-A1EBEE9ED627}"/>
              </a:ext>
            </a:extLst>
          </p:cNvPr>
          <p:cNvSpPr/>
          <p:nvPr/>
        </p:nvSpPr>
        <p:spPr>
          <a:xfrm>
            <a:off x="4919178" y="2455612"/>
            <a:ext cx="1401973" cy="2186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B701EE-D33C-4EB3-BA97-BCA40826BED4}"/>
              </a:ext>
            </a:extLst>
          </p:cNvPr>
          <p:cNvSpPr/>
          <p:nvPr/>
        </p:nvSpPr>
        <p:spPr>
          <a:xfrm>
            <a:off x="230746" y="269549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D9290D-987B-402F-A04F-4101309C084A}"/>
              </a:ext>
            </a:extLst>
          </p:cNvPr>
          <p:cNvSpPr/>
          <p:nvPr/>
        </p:nvSpPr>
        <p:spPr>
          <a:xfrm>
            <a:off x="971404" y="2695491"/>
            <a:ext cx="742054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6F0483-E6C3-4312-BAB6-2886B465FA19}"/>
              </a:ext>
            </a:extLst>
          </p:cNvPr>
          <p:cNvSpPr/>
          <p:nvPr/>
        </p:nvSpPr>
        <p:spPr>
          <a:xfrm>
            <a:off x="1737433" y="2695491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544A68-A94B-4BFB-842F-AC93BD23A769}"/>
              </a:ext>
            </a:extLst>
          </p:cNvPr>
          <p:cNvSpPr/>
          <p:nvPr/>
        </p:nvSpPr>
        <p:spPr>
          <a:xfrm>
            <a:off x="4919178" y="2684599"/>
            <a:ext cx="1401973" cy="2186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95D0D11-4A3F-4D13-B0DF-8F658650FBE7}"/>
              </a:ext>
            </a:extLst>
          </p:cNvPr>
          <p:cNvSpPr/>
          <p:nvPr/>
        </p:nvSpPr>
        <p:spPr>
          <a:xfrm>
            <a:off x="4179239" y="2455611"/>
            <a:ext cx="718380" cy="2016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정박상태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5BECBA5-CDB6-40E9-B18B-EB498C8D83B2}"/>
              </a:ext>
            </a:extLst>
          </p:cNvPr>
          <p:cNvSpPr/>
          <p:nvPr/>
        </p:nvSpPr>
        <p:spPr>
          <a:xfrm>
            <a:off x="4179239" y="2684598"/>
            <a:ext cx="718380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FFA59F9-F274-46CC-81F5-BD2C15A4A33A}"/>
              </a:ext>
            </a:extLst>
          </p:cNvPr>
          <p:cNvSpPr/>
          <p:nvPr/>
        </p:nvSpPr>
        <p:spPr>
          <a:xfrm>
            <a:off x="230746" y="290361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F4232C4-CA1C-408C-B997-777FFD8A5E8E}"/>
              </a:ext>
            </a:extLst>
          </p:cNvPr>
          <p:cNvSpPr/>
          <p:nvPr/>
        </p:nvSpPr>
        <p:spPr>
          <a:xfrm>
            <a:off x="971404" y="2903614"/>
            <a:ext cx="742054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B2FB86D-75B7-4D3C-896C-798DE7E233C3}"/>
              </a:ext>
            </a:extLst>
          </p:cNvPr>
          <p:cNvSpPr/>
          <p:nvPr/>
        </p:nvSpPr>
        <p:spPr>
          <a:xfrm>
            <a:off x="1737433" y="2903614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039F769-8785-470A-8159-47D42FE9E84B}"/>
              </a:ext>
            </a:extLst>
          </p:cNvPr>
          <p:cNvSpPr/>
          <p:nvPr/>
        </p:nvSpPr>
        <p:spPr>
          <a:xfrm>
            <a:off x="4919178" y="2892722"/>
            <a:ext cx="1401973" cy="2186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1DA606-65A6-4A39-BDF5-7BF00F4F76FF}"/>
              </a:ext>
            </a:extLst>
          </p:cNvPr>
          <p:cNvSpPr/>
          <p:nvPr/>
        </p:nvSpPr>
        <p:spPr>
          <a:xfrm>
            <a:off x="4179239" y="2892721"/>
            <a:ext cx="718380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4CB62CF-7783-4CDD-ADCF-EC3AFE088C0F}"/>
              </a:ext>
            </a:extLst>
          </p:cNvPr>
          <p:cNvSpPr/>
          <p:nvPr/>
        </p:nvSpPr>
        <p:spPr>
          <a:xfrm>
            <a:off x="230746" y="311141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17F87C1-A564-45E1-BDC5-14DB68DFDF24}"/>
              </a:ext>
            </a:extLst>
          </p:cNvPr>
          <p:cNvSpPr/>
          <p:nvPr/>
        </p:nvSpPr>
        <p:spPr>
          <a:xfrm>
            <a:off x="971404" y="3111419"/>
            <a:ext cx="742054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2384F17-B77C-4D56-9D91-334A0F114F40}"/>
              </a:ext>
            </a:extLst>
          </p:cNvPr>
          <p:cNvSpPr/>
          <p:nvPr/>
        </p:nvSpPr>
        <p:spPr>
          <a:xfrm>
            <a:off x="1737433" y="3111419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F59FB9-BD16-4FB7-88A3-4A28754B3656}"/>
              </a:ext>
            </a:extLst>
          </p:cNvPr>
          <p:cNvSpPr/>
          <p:nvPr/>
        </p:nvSpPr>
        <p:spPr>
          <a:xfrm>
            <a:off x="4919178" y="3100847"/>
            <a:ext cx="1401973" cy="2122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BCC95B3-80CD-4676-B0FE-3ED8238E4074}"/>
              </a:ext>
            </a:extLst>
          </p:cNvPr>
          <p:cNvSpPr/>
          <p:nvPr/>
        </p:nvSpPr>
        <p:spPr>
          <a:xfrm>
            <a:off x="4179239" y="3100847"/>
            <a:ext cx="718380" cy="1957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E4BE94C-FD94-4FCF-9C62-AA279C8CBCEF}"/>
              </a:ext>
            </a:extLst>
          </p:cNvPr>
          <p:cNvSpPr/>
          <p:nvPr/>
        </p:nvSpPr>
        <p:spPr>
          <a:xfrm>
            <a:off x="230746" y="331810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0A5C197-DBEA-49E1-9CE8-6D4AD6AD993A}"/>
              </a:ext>
            </a:extLst>
          </p:cNvPr>
          <p:cNvSpPr/>
          <p:nvPr/>
        </p:nvSpPr>
        <p:spPr>
          <a:xfrm>
            <a:off x="971404" y="3318109"/>
            <a:ext cx="742054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5569803-DFBE-4D96-9C6D-078209DB9595}"/>
              </a:ext>
            </a:extLst>
          </p:cNvPr>
          <p:cNvSpPr/>
          <p:nvPr/>
        </p:nvSpPr>
        <p:spPr>
          <a:xfrm>
            <a:off x="1737433" y="3318109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333BE3A-EB83-4E1A-B7CF-79D512796CDE}"/>
              </a:ext>
            </a:extLst>
          </p:cNvPr>
          <p:cNvSpPr/>
          <p:nvPr/>
        </p:nvSpPr>
        <p:spPr>
          <a:xfrm>
            <a:off x="4919178" y="3307537"/>
            <a:ext cx="1401973" cy="2122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BADAF67-6535-4FF2-B37A-C03AEEC1AF69}"/>
              </a:ext>
            </a:extLst>
          </p:cNvPr>
          <p:cNvSpPr/>
          <p:nvPr/>
        </p:nvSpPr>
        <p:spPr>
          <a:xfrm>
            <a:off x="4179239" y="3307537"/>
            <a:ext cx="718380" cy="1957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85DA0C9-7207-46EB-A5CF-23A0B68EA4AD}"/>
              </a:ext>
            </a:extLst>
          </p:cNvPr>
          <p:cNvSpPr/>
          <p:nvPr/>
        </p:nvSpPr>
        <p:spPr>
          <a:xfrm>
            <a:off x="230746" y="351820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5B06D67-5DE4-4B5B-8B42-6BD045D236A4}"/>
              </a:ext>
            </a:extLst>
          </p:cNvPr>
          <p:cNvSpPr/>
          <p:nvPr/>
        </p:nvSpPr>
        <p:spPr>
          <a:xfrm>
            <a:off x="971404" y="3518201"/>
            <a:ext cx="742054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A61E04C-64BA-4168-871D-920C372F23B7}"/>
              </a:ext>
            </a:extLst>
          </p:cNvPr>
          <p:cNvSpPr/>
          <p:nvPr/>
        </p:nvSpPr>
        <p:spPr>
          <a:xfrm>
            <a:off x="1737433" y="3518201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56691B1-81FB-48E0-AE4C-B229EF9EF35F}"/>
              </a:ext>
            </a:extLst>
          </p:cNvPr>
          <p:cNvSpPr/>
          <p:nvPr/>
        </p:nvSpPr>
        <p:spPr>
          <a:xfrm>
            <a:off x="4919178" y="3507309"/>
            <a:ext cx="1401973" cy="2186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4C406C8-FA27-4CCB-B04A-EE22B9014984}"/>
              </a:ext>
            </a:extLst>
          </p:cNvPr>
          <p:cNvSpPr/>
          <p:nvPr/>
        </p:nvSpPr>
        <p:spPr>
          <a:xfrm>
            <a:off x="4179239" y="3507308"/>
            <a:ext cx="718380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8F58FF4-7EE8-4F90-88C6-26C2ECF5870F}"/>
              </a:ext>
            </a:extLst>
          </p:cNvPr>
          <p:cNvSpPr/>
          <p:nvPr/>
        </p:nvSpPr>
        <p:spPr>
          <a:xfrm>
            <a:off x="230746" y="372632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BBF0B1C-1906-4CBD-8ADF-8C708D9B44E5}"/>
              </a:ext>
            </a:extLst>
          </p:cNvPr>
          <p:cNvSpPr/>
          <p:nvPr/>
        </p:nvSpPr>
        <p:spPr>
          <a:xfrm>
            <a:off x="971404" y="3726324"/>
            <a:ext cx="742054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B0E5C93-2210-40C6-9C3B-D0BF13E7A156}"/>
              </a:ext>
            </a:extLst>
          </p:cNvPr>
          <p:cNvSpPr/>
          <p:nvPr/>
        </p:nvSpPr>
        <p:spPr>
          <a:xfrm>
            <a:off x="1737433" y="3726324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824BE8A-1095-4A66-9DBA-5A8118C5FAD3}"/>
              </a:ext>
            </a:extLst>
          </p:cNvPr>
          <p:cNvSpPr/>
          <p:nvPr/>
        </p:nvSpPr>
        <p:spPr>
          <a:xfrm>
            <a:off x="4919178" y="3715432"/>
            <a:ext cx="1401973" cy="2186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254FD64-48AC-49C1-8506-68AC65AD3780}"/>
              </a:ext>
            </a:extLst>
          </p:cNvPr>
          <p:cNvSpPr/>
          <p:nvPr/>
        </p:nvSpPr>
        <p:spPr>
          <a:xfrm>
            <a:off x="4179239" y="3715431"/>
            <a:ext cx="718380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93CD33D-14E8-450B-B986-DC637EC02A92}"/>
              </a:ext>
            </a:extLst>
          </p:cNvPr>
          <p:cNvSpPr/>
          <p:nvPr/>
        </p:nvSpPr>
        <p:spPr>
          <a:xfrm>
            <a:off x="230746" y="393556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413B5D-F73A-4125-82CF-DA7BE94A6807}"/>
              </a:ext>
            </a:extLst>
          </p:cNvPr>
          <p:cNvSpPr/>
          <p:nvPr/>
        </p:nvSpPr>
        <p:spPr>
          <a:xfrm>
            <a:off x="971404" y="3935562"/>
            <a:ext cx="742054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FB131A0-42C2-4C7B-81D0-5C91812E2C3E}"/>
              </a:ext>
            </a:extLst>
          </p:cNvPr>
          <p:cNvSpPr/>
          <p:nvPr/>
        </p:nvSpPr>
        <p:spPr>
          <a:xfrm>
            <a:off x="1737433" y="3935562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2D01996-8125-46E6-93F5-3283EF26F11D}"/>
              </a:ext>
            </a:extLst>
          </p:cNvPr>
          <p:cNvSpPr/>
          <p:nvPr/>
        </p:nvSpPr>
        <p:spPr>
          <a:xfrm>
            <a:off x="4919178" y="3924990"/>
            <a:ext cx="1401973" cy="2122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2E8CD2E-7627-4347-A8FD-978083E20988}"/>
              </a:ext>
            </a:extLst>
          </p:cNvPr>
          <p:cNvSpPr/>
          <p:nvPr/>
        </p:nvSpPr>
        <p:spPr>
          <a:xfrm>
            <a:off x="4179239" y="3924990"/>
            <a:ext cx="718380" cy="1957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C43B318-1081-4BE8-AA81-1103515BFDE3}"/>
              </a:ext>
            </a:extLst>
          </p:cNvPr>
          <p:cNvSpPr/>
          <p:nvPr/>
        </p:nvSpPr>
        <p:spPr>
          <a:xfrm>
            <a:off x="230746" y="413463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508183D-FAAB-482E-A577-738AA2F6D069}"/>
              </a:ext>
            </a:extLst>
          </p:cNvPr>
          <p:cNvSpPr/>
          <p:nvPr/>
        </p:nvSpPr>
        <p:spPr>
          <a:xfrm>
            <a:off x="971404" y="4134632"/>
            <a:ext cx="742054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5D02B1C-E366-4749-963E-51BFA9F7A4B3}"/>
              </a:ext>
            </a:extLst>
          </p:cNvPr>
          <p:cNvSpPr/>
          <p:nvPr/>
        </p:nvSpPr>
        <p:spPr>
          <a:xfrm>
            <a:off x="1737433" y="4134632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B60A057-DED0-4290-8D8A-815C5D8AD106}"/>
              </a:ext>
            </a:extLst>
          </p:cNvPr>
          <p:cNvSpPr/>
          <p:nvPr/>
        </p:nvSpPr>
        <p:spPr>
          <a:xfrm>
            <a:off x="4919178" y="4124060"/>
            <a:ext cx="1401973" cy="2122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8571A57-7BE2-4937-98DC-2FE6F33061FC}"/>
              </a:ext>
            </a:extLst>
          </p:cNvPr>
          <p:cNvSpPr/>
          <p:nvPr/>
        </p:nvSpPr>
        <p:spPr>
          <a:xfrm>
            <a:off x="4179239" y="4124060"/>
            <a:ext cx="718380" cy="1957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68" name="Group 87">
            <a:extLst>
              <a:ext uri="{FF2B5EF4-FFF2-40B4-BE49-F238E27FC236}">
                <a16:creationId xmlns:a16="http://schemas.microsoft.com/office/drawing/2014/main" id="{F8D7CD02-D2CD-49BA-90B6-738571432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36421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anchorInfo.jsp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정보관리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C46B38E-8EAC-4944-973C-C97AAE919570}"/>
              </a:ext>
            </a:extLst>
          </p:cNvPr>
          <p:cNvSpPr/>
          <p:nvPr/>
        </p:nvSpPr>
        <p:spPr>
          <a:xfrm>
            <a:off x="2537479" y="5486787"/>
            <a:ext cx="187479" cy="14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FB99856-3A8F-430B-901D-51D95A50E890}"/>
              </a:ext>
            </a:extLst>
          </p:cNvPr>
          <p:cNvSpPr/>
          <p:nvPr/>
        </p:nvSpPr>
        <p:spPr>
          <a:xfrm>
            <a:off x="2539608" y="5268088"/>
            <a:ext cx="187479" cy="148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A272A78-C0F7-4255-8710-263681BDE38A}"/>
              </a:ext>
            </a:extLst>
          </p:cNvPr>
          <p:cNvSpPr/>
          <p:nvPr/>
        </p:nvSpPr>
        <p:spPr>
          <a:xfrm>
            <a:off x="6611240" y="2507874"/>
            <a:ext cx="187479" cy="14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237F872-478E-4724-BA96-874106E10D20}"/>
              </a:ext>
            </a:extLst>
          </p:cNvPr>
          <p:cNvSpPr/>
          <p:nvPr/>
        </p:nvSpPr>
        <p:spPr>
          <a:xfrm>
            <a:off x="6611240" y="2734275"/>
            <a:ext cx="187479" cy="148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151F561-D737-4624-BF3B-9E6169E7F312}"/>
              </a:ext>
            </a:extLst>
          </p:cNvPr>
          <p:cNvSpPr/>
          <p:nvPr/>
        </p:nvSpPr>
        <p:spPr>
          <a:xfrm>
            <a:off x="4383028" y="5454723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C1D43E-873C-4CF8-97FC-6EA39E2C79DC}"/>
              </a:ext>
            </a:extLst>
          </p:cNvPr>
          <p:cNvSpPr txBox="1"/>
          <p:nvPr/>
        </p:nvSpPr>
        <p:spPr>
          <a:xfrm>
            <a:off x="3511176" y="5439212"/>
            <a:ext cx="697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정박상태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FAA0313-92BA-4965-B2B7-DA12E2D4C4FB}"/>
              </a:ext>
            </a:extLst>
          </p:cNvPr>
          <p:cNvSpPr/>
          <p:nvPr/>
        </p:nvSpPr>
        <p:spPr>
          <a:xfrm>
            <a:off x="2958336" y="2466504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11492F-DB11-4192-A3EE-2FC8FF5140B0}"/>
              </a:ext>
            </a:extLst>
          </p:cNvPr>
          <p:cNvSpPr/>
          <p:nvPr/>
        </p:nvSpPr>
        <p:spPr>
          <a:xfrm>
            <a:off x="2958336" y="2695491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F4870EC-7140-4923-9DFF-2A134A5F1FD4}"/>
              </a:ext>
            </a:extLst>
          </p:cNvPr>
          <p:cNvSpPr/>
          <p:nvPr/>
        </p:nvSpPr>
        <p:spPr>
          <a:xfrm>
            <a:off x="2958336" y="2903614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FF6C94-8CD6-43B5-8A9F-AE2009A026F8}"/>
              </a:ext>
            </a:extLst>
          </p:cNvPr>
          <p:cNvSpPr/>
          <p:nvPr/>
        </p:nvSpPr>
        <p:spPr>
          <a:xfrm>
            <a:off x="2958336" y="3111419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E90C6CB-2E9D-4F33-A856-9F4E331B4FF2}"/>
              </a:ext>
            </a:extLst>
          </p:cNvPr>
          <p:cNvSpPr/>
          <p:nvPr/>
        </p:nvSpPr>
        <p:spPr>
          <a:xfrm>
            <a:off x="2958336" y="3318109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23D04C1-1794-4CD7-9C09-C99E463DF4A9}"/>
              </a:ext>
            </a:extLst>
          </p:cNvPr>
          <p:cNvSpPr/>
          <p:nvPr/>
        </p:nvSpPr>
        <p:spPr>
          <a:xfrm>
            <a:off x="2958336" y="3518201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D8B9E3E-86D2-4B98-9159-7B3797026472}"/>
              </a:ext>
            </a:extLst>
          </p:cNvPr>
          <p:cNvSpPr/>
          <p:nvPr/>
        </p:nvSpPr>
        <p:spPr>
          <a:xfrm>
            <a:off x="2958336" y="3726324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AB40816-CCAD-4CA2-B17D-6BD7F77D62C6}"/>
              </a:ext>
            </a:extLst>
          </p:cNvPr>
          <p:cNvSpPr/>
          <p:nvPr/>
        </p:nvSpPr>
        <p:spPr>
          <a:xfrm>
            <a:off x="2958336" y="3935562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B81CAC2-4765-4168-B084-A0228093B2A2}"/>
              </a:ext>
            </a:extLst>
          </p:cNvPr>
          <p:cNvSpPr/>
          <p:nvPr/>
        </p:nvSpPr>
        <p:spPr>
          <a:xfrm>
            <a:off x="2958336" y="4134632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CD2040-9DE2-4F70-A47F-E9D3FAD2E61D}"/>
              </a:ext>
            </a:extLst>
          </p:cNvPr>
          <p:cNvSpPr txBox="1"/>
          <p:nvPr/>
        </p:nvSpPr>
        <p:spPr>
          <a:xfrm>
            <a:off x="6678271" y="2679564"/>
            <a:ext cx="6771674" cy="178510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SELECT a.marina_id, a.anchor_id,a.anchor_nm, a.sector_id, a.boat_id, c.boat_nm, a.anchor_status, b.sector_nm, b.sectorarea_cd,e.detail_nm as sectorarea_nm,d.detail_nm as anchor_status_nm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FROM  tb_anchor_sector b, tb_anchor a left outer join tb_boat c on a.boat_id = c.boat_id , tb_code_detail e, tb_code_detail 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WHERE a.marina_id = b.marina_id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a.sector_id = b.sector_id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b.sectorarea_cd = e.detail_cd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e.group_cd ='SECTORAREA'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a.anchor_status = d.detail_cd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d.group_cd ='ANCHOR_STATUS'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(a.anchor_nm like '%%' or a.anchor_id = 999 )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FEC21C-EAA5-4415-B330-059C5FCE081D}"/>
              </a:ext>
            </a:extLst>
          </p:cNvPr>
          <p:cNvSpPr txBox="1"/>
          <p:nvPr/>
        </p:nvSpPr>
        <p:spPr>
          <a:xfrm>
            <a:off x="7545288" y="4933317"/>
            <a:ext cx="7196201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('ANCHOR_STATUS', '1',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('ANCHOR_STATUS', '0',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비정박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58DFE3-C043-4B44-BC70-A03A0E7D2348}"/>
              </a:ext>
            </a:extLst>
          </p:cNvPr>
          <p:cNvSpPr txBox="1"/>
          <p:nvPr/>
        </p:nvSpPr>
        <p:spPr>
          <a:xfrm>
            <a:off x="-1452610" y="4951229"/>
            <a:ext cx="205143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anchor_id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8E4716-3F9E-40CC-A180-391085CFB096}"/>
              </a:ext>
            </a:extLst>
          </p:cNvPr>
          <p:cNvSpPr txBox="1"/>
          <p:nvPr/>
        </p:nvSpPr>
        <p:spPr>
          <a:xfrm>
            <a:off x="-164995" y="2755198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CD3A258-0E15-40CF-BF52-E0563A3C747D}"/>
              </a:ext>
            </a:extLst>
          </p:cNvPr>
          <p:cNvSpPr txBox="1"/>
          <p:nvPr/>
        </p:nvSpPr>
        <p:spPr>
          <a:xfrm>
            <a:off x="779684" y="3082807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48685F-0AAC-4EB9-8703-F40A8425597E}"/>
              </a:ext>
            </a:extLst>
          </p:cNvPr>
          <p:cNvSpPr txBox="1"/>
          <p:nvPr/>
        </p:nvSpPr>
        <p:spPr>
          <a:xfrm>
            <a:off x="1774060" y="3446517"/>
            <a:ext cx="116271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sectorarea_nm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A113AC-671A-43C6-B92E-6B60EBA2EE99}"/>
              </a:ext>
            </a:extLst>
          </p:cNvPr>
          <p:cNvSpPr txBox="1"/>
          <p:nvPr/>
        </p:nvSpPr>
        <p:spPr>
          <a:xfrm>
            <a:off x="3003807" y="3728302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027544-B216-463D-B118-250747693AE5}"/>
              </a:ext>
            </a:extLst>
          </p:cNvPr>
          <p:cNvSpPr txBox="1"/>
          <p:nvPr/>
        </p:nvSpPr>
        <p:spPr>
          <a:xfrm>
            <a:off x="4010014" y="4053845"/>
            <a:ext cx="130302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anchor_status_nm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E4C84D-FD07-4A06-87F9-B193D5CB96CE}"/>
              </a:ext>
            </a:extLst>
          </p:cNvPr>
          <p:cNvSpPr txBox="1"/>
          <p:nvPr/>
        </p:nvSpPr>
        <p:spPr>
          <a:xfrm>
            <a:off x="4996065" y="2795089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27027B1-FD25-4BB6-AEB5-9606E32EE387}"/>
              </a:ext>
            </a:extLst>
          </p:cNvPr>
          <p:cNvSpPr txBox="1"/>
          <p:nvPr/>
        </p:nvSpPr>
        <p:spPr>
          <a:xfrm>
            <a:off x="-1452610" y="5221775"/>
            <a:ext cx="205143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sector_id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CDC814E-4A67-4F89-8BE1-3BE99422698C}"/>
              </a:ext>
            </a:extLst>
          </p:cNvPr>
          <p:cNvSpPr txBox="1"/>
          <p:nvPr/>
        </p:nvSpPr>
        <p:spPr>
          <a:xfrm>
            <a:off x="-1452610" y="5502887"/>
            <a:ext cx="205143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tb_anchor.boat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_id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6788AB-9737-4A6A-B8BF-094FFB3BDA74}"/>
              </a:ext>
            </a:extLst>
          </p:cNvPr>
          <p:cNvSpPr txBox="1"/>
          <p:nvPr/>
        </p:nvSpPr>
        <p:spPr>
          <a:xfrm>
            <a:off x="4727817" y="4985204"/>
            <a:ext cx="205143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anchor_nm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540D10-C475-4E21-8669-AAAAE5D0076A}"/>
              </a:ext>
            </a:extLst>
          </p:cNvPr>
          <p:cNvSpPr txBox="1"/>
          <p:nvPr/>
        </p:nvSpPr>
        <p:spPr>
          <a:xfrm>
            <a:off x="4727817" y="5556492"/>
            <a:ext cx="205143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anchor_status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156E5E4-F264-4595-90D9-3D34A84C75AA}"/>
              </a:ext>
            </a:extLst>
          </p:cNvPr>
          <p:cNvSpPr txBox="1"/>
          <p:nvPr/>
        </p:nvSpPr>
        <p:spPr>
          <a:xfrm>
            <a:off x="6798718" y="5408142"/>
            <a:ext cx="7299297" cy="1785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 tb_anchor (marina_id , sector_id, boat_id, anchor_status, anchor_nm)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VALUES (1, $sector_id, $boat_id, $anchor_status, $anchor_nm 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UPDATE tb_anchor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SET sector id =$sector_id, boat_id =$boat_id, anchor_status =$anchor_status, anchor_nm =$anchor_nm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anchor_id = $anchor_id</a:t>
            </a:r>
          </a:p>
          <a:p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DELETE tb_anchor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anchor_id = $anchor_id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CF4F574-64F8-45CA-9A39-F5246ABD6957}"/>
              </a:ext>
            </a:extLst>
          </p:cNvPr>
          <p:cNvSpPr txBox="1"/>
          <p:nvPr/>
        </p:nvSpPr>
        <p:spPr>
          <a:xfrm>
            <a:off x="10281592" y="661456"/>
            <a:ext cx="1995753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저장시 메시지 확인</a:t>
            </a:r>
          </a:p>
        </p:txBody>
      </p:sp>
    </p:spTree>
    <p:extLst>
      <p:ext uri="{BB962C8B-B14F-4D97-AF65-F5344CB8AC3E}">
        <p14:creationId xmlns:p14="http://schemas.microsoft.com/office/powerpoint/2010/main" val="39600826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25486</TotalTime>
  <Words>6397</Words>
  <Application>Microsoft Office PowerPoint</Application>
  <PresentationFormat>A4 용지(210x297mm)</PresentationFormat>
  <Paragraphs>1191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굴림</vt:lpstr>
      <vt:lpstr>맑은 고딕</vt:lpstr>
      <vt:lpstr>바탕체</vt:lpstr>
      <vt:lpstr>-웹윤고딕130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(주)미소테크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화면정의서</dc:title>
  <dc:subject>설계단계</dc:subject>
  <dc:creator>김승덕</dc:creator>
  <cp:keywords>B003</cp:keywords>
  <dc:description>2016년 클라우드컴퓨팅 기반 경영혁신플랫폼 개발</dc:description>
  <cp:lastModifiedBy>이 동호</cp:lastModifiedBy>
  <cp:revision>1398</cp:revision>
  <cp:lastPrinted>2015-02-09T06:12:50Z</cp:lastPrinted>
  <dcterms:created xsi:type="dcterms:W3CDTF">2000-12-07T00:03:18Z</dcterms:created>
  <dcterms:modified xsi:type="dcterms:W3CDTF">2021-03-18T07:33:55Z</dcterms:modified>
  <cp:category>V1.0</cp:category>
</cp:coreProperties>
</file>