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45"/>
  </p:normalViewPr>
  <p:slideViewPr>
    <p:cSldViewPr snapToGrid="0" snapToObjects="1">
      <p:cViewPr varScale="1">
        <p:scale>
          <a:sx n="72" d="100"/>
          <a:sy n="72"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C4CF-5E4B-5C4D-80D3-4B0F564DC8C5}"/>
              </a:ext>
            </a:extLst>
          </p:cNvPr>
          <p:cNvSpPr>
            <a:spLocks noGrp="1"/>
          </p:cNvSpPr>
          <p:nvPr>
            <p:ph type="ctrTitle"/>
          </p:nvPr>
        </p:nvSpPr>
        <p:spPr>
          <a:xfrm>
            <a:off x="-984831" y="2616200"/>
            <a:ext cx="12255500" cy="1130300"/>
          </a:xfrm>
          <a:ln>
            <a:solidFill>
              <a:schemeClr val="accent1"/>
            </a:solidFill>
          </a:ln>
        </p:spPr>
        <p:txBody>
          <a:bodyPr/>
          <a:lstStyle/>
          <a:p>
            <a:r>
              <a:rPr lang="en-US" dirty="0">
                <a:solidFill>
                  <a:srgbClr val="00B0F0"/>
                </a:solidFill>
              </a:rPr>
              <a:t>STUS Task Management Application</a:t>
            </a:r>
          </a:p>
        </p:txBody>
      </p:sp>
      <p:sp>
        <p:nvSpPr>
          <p:cNvPr id="5" name="TextBox 4">
            <a:extLst>
              <a:ext uri="{FF2B5EF4-FFF2-40B4-BE49-F238E27FC236}">
                <a16:creationId xmlns:a16="http://schemas.microsoft.com/office/drawing/2014/main" id="{09D2470B-05BC-324E-B9C4-ED1425F08935}"/>
              </a:ext>
            </a:extLst>
          </p:cNvPr>
          <p:cNvSpPr txBox="1"/>
          <p:nvPr/>
        </p:nvSpPr>
        <p:spPr>
          <a:xfrm>
            <a:off x="10299700" y="5207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393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70DF17-8E50-5C12-E791-49F1714BB2A5}"/>
              </a:ext>
            </a:extLst>
          </p:cNvPr>
          <p:cNvPicPr>
            <a:picLocks noGrp="1" noChangeAspect="1"/>
          </p:cNvPicPr>
          <p:nvPr>
            <p:ph idx="1"/>
          </p:nvPr>
        </p:nvPicPr>
        <p:blipFill>
          <a:blip r:embed="rId2"/>
          <a:stretch>
            <a:fillRect/>
          </a:stretch>
        </p:blipFill>
        <p:spPr>
          <a:xfrm>
            <a:off x="1484242" y="463826"/>
            <a:ext cx="7796235" cy="6394174"/>
          </a:xfrm>
        </p:spPr>
      </p:pic>
    </p:spTree>
    <p:extLst>
      <p:ext uri="{BB962C8B-B14F-4D97-AF65-F5344CB8AC3E}">
        <p14:creationId xmlns:p14="http://schemas.microsoft.com/office/powerpoint/2010/main" val="351492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777F74-3E8B-E05A-7A88-9441EFE8BFB8}"/>
              </a:ext>
            </a:extLst>
          </p:cNvPr>
          <p:cNvPicPr>
            <a:picLocks noGrp="1" noChangeAspect="1"/>
          </p:cNvPicPr>
          <p:nvPr>
            <p:ph idx="1"/>
          </p:nvPr>
        </p:nvPicPr>
        <p:blipFill>
          <a:blip r:embed="rId2"/>
          <a:stretch>
            <a:fillRect/>
          </a:stretch>
        </p:blipFill>
        <p:spPr>
          <a:xfrm>
            <a:off x="808383" y="609600"/>
            <a:ext cx="9197009" cy="5432425"/>
          </a:xfrm>
        </p:spPr>
      </p:pic>
    </p:spTree>
    <p:extLst>
      <p:ext uri="{BB962C8B-B14F-4D97-AF65-F5344CB8AC3E}">
        <p14:creationId xmlns:p14="http://schemas.microsoft.com/office/powerpoint/2010/main" val="188027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6A97-C197-334B-AD50-B1ABB5C86EEE}"/>
              </a:ext>
            </a:extLst>
          </p:cNvPr>
          <p:cNvSpPr>
            <a:spLocks noGrp="1"/>
          </p:cNvSpPr>
          <p:nvPr>
            <p:ph type="title"/>
          </p:nvPr>
        </p:nvSpPr>
        <p:spPr>
          <a:xfrm>
            <a:off x="677334" y="609600"/>
            <a:ext cx="8596668" cy="673100"/>
          </a:xfrm>
        </p:spPr>
        <p:txBody>
          <a:bodyPr/>
          <a:lstStyle/>
          <a:p>
            <a:r>
              <a:rPr lang="en-US" dirty="0">
                <a:solidFill>
                  <a:srgbClr val="00B0F0"/>
                </a:solidFill>
              </a:rPr>
              <a:t>Schedule of Work (27 Days)</a:t>
            </a:r>
          </a:p>
        </p:txBody>
      </p:sp>
      <p:sp>
        <p:nvSpPr>
          <p:cNvPr id="3" name="Content Placeholder 2">
            <a:extLst>
              <a:ext uri="{FF2B5EF4-FFF2-40B4-BE49-F238E27FC236}">
                <a16:creationId xmlns:a16="http://schemas.microsoft.com/office/drawing/2014/main" id="{3B1E2E26-0AE1-7247-A595-D4B0871F628C}"/>
              </a:ext>
            </a:extLst>
          </p:cNvPr>
          <p:cNvSpPr>
            <a:spLocks noGrp="1"/>
          </p:cNvSpPr>
          <p:nvPr>
            <p:ph idx="1"/>
          </p:nvPr>
        </p:nvSpPr>
        <p:spPr>
          <a:xfrm>
            <a:off x="444500" y="1282701"/>
            <a:ext cx="8829502" cy="4758662"/>
          </a:xfrm>
        </p:spPr>
        <p:txBody>
          <a:bodyPr>
            <a:normAutofit fontScale="92500" lnSpcReduction="20000"/>
          </a:bodyPr>
          <a:lstStyle/>
          <a:p>
            <a:pPr marL="0" indent="0">
              <a:buNone/>
            </a:pPr>
            <a:r>
              <a:rPr lang="en-US" dirty="0"/>
              <a:t>Week 1: Planning and Setup</a:t>
            </a:r>
          </a:p>
          <a:p>
            <a:pPr marL="0" indent="0">
              <a:buNone/>
            </a:pPr>
            <a:r>
              <a:rPr lang="en-US" dirty="0"/>
              <a:t> Day 1–2: Finalize project requirements, features, and mock-ups.</a:t>
            </a:r>
          </a:p>
          <a:p>
            <a:pPr marL="0" indent="0">
              <a:buNone/>
            </a:pPr>
            <a:r>
              <a:rPr lang="en-US" dirty="0"/>
              <a:t> Day 3–5: Set up the project environment (React, tools, and folder structure).</a:t>
            </a:r>
          </a:p>
          <a:p>
            <a:pPr marL="0" indent="0">
              <a:buNone/>
            </a:pPr>
            <a:r>
              <a:rPr lang="en-US" dirty="0"/>
              <a:t> Day 6–7: Design wireframes and mock-ups.</a:t>
            </a:r>
          </a:p>
          <a:p>
            <a:pPr marL="0" indent="0">
              <a:buNone/>
            </a:pPr>
            <a:r>
              <a:rPr lang="en-US" dirty="0"/>
              <a:t>Week 2: Core Development</a:t>
            </a:r>
          </a:p>
          <a:p>
            <a:pPr marL="0" indent="0">
              <a:buNone/>
            </a:pPr>
            <a:r>
              <a:rPr lang="en-US" dirty="0"/>
              <a:t> Day 8–11: Develop authentication pages (Sign Up and Login).</a:t>
            </a:r>
          </a:p>
          <a:p>
            <a:pPr marL="0" indent="0">
              <a:buNone/>
            </a:pPr>
            <a:r>
              <a:rPr lang="en-US" dirty="0"/>
              <a:t> Day 12–14: Create and style the dashboard UI.</a:t>
            </a:r>
          </a:p>
          <a:p>
            <a:pPr marL="0" indent="0">
              <a:buNone/>
            </a:pPr>
            <a:r>
              <a:rPr lang="en-US" dirty="0"/>
              <a:t>Week 3: Task Features</a:t>
            </a:r>
          </a:p>
          <a:p>
            <a:pPr marL="0" indent="0">
              <a:buNone/>
            </a:pPr>
            <a:r>
              <a:rPr lang="en-US" dirty="0"/>
              <a:t> Day 15–17: Implement Add, Update, Delete, and Read operations for tasks.</a:t>
            </a:r>
          </a:p>
          <a:p>
            <a:pPr marL="0" indent="0">
              <a:buNone/>
            </a:pPr>
            <a:r>
              <a:rPr lang="en-US" dirty="0"/>
              <a:t> Day 18–19: Add task filtering by status (Active, Completed).</a:t>
            </a:r>
          </a:p>
          <a:p>
            <a:pPr marL="0" indent="0">
              <a:buNone/>
            </a:pPr>
            <a:r>
              <a:rPr lang="en-US" dirty="0"/>
              <a:t>Week 4: Final Features and Testing</a:t>
            </a:r>
          </a:p>
          <a:p>
            <a:pPr marL="0" indent="0">
              <a:buNone/>
            </a:pPr>
            <a:r>
              <a:rPr lang="en-US" dirty="0"/>
              <a:t> Day 20–22: Integrate the notification panel.</a:t>
            </a:r>
          </a:p>
          <a:p>
            <a:pPr marL="0" indent="0">
              <a:buNone/>
            </a:pPr>
            <a:r>
              <a:rPr lang="en-US" dirty="0"/>
              <a:t> Day 23–25: Perform cross-browser testing and debugging.</a:t>
            </a:r>
          </a:p>
          <a:p>
            <a:pPr marL="0" indent="0">
              <a:buNone/>
            </a:pPr>
            <a:r>
              <a:rPr lang="en-US" dirty="0"/>
              <a:t> Day 26–27: Deploy the project and prepare presentation materials.</a:t>
            </a:r>
          </a:p>
        </p:txBody>
      </p:sp>
    </p:spTree>
    <p:extLst>
      <p:ext uri="{BB962C8B-B14F-4D97-AF65-F5344CB8AC3E}">
        <p14:creationId xmlns:p14="http://schemas.microsoft.com/office/powerpoint/2010/main" val="398576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450D-D1F2-D44B-8A25-10654DC793A8}"/>
              </a:ext>
            </a:extLst>
          </p:cNvPr>
          <p:cNvSpPr>
            <a:spLocks noGrp="1"/>
          </p:cNvSpPr>
          <p:nvPr>
            <p:ph type="title"/>
          </p:nvPr>
        </p:nvSpPr>
        <p:spPr/>
        <p:txBody>
          <a:bodyPr>
            <a:normAutofit/>
          </a:bodyPr>
          <a:lstStyle/>
          <a:p>
            <a:pPr algn="ctr"/>
            <a:r>
              <a:rPr lang="en-US" sz="5000" dirty="0">
                <a:solidFill>
                  <a:srgbClr val="00B0F0"/>
                </a:solidFill>
              </a:rPr>
              <a:t>Team Members and Roles</a:t>
            </a:r>
          </a:p>
        </p:txBody>
      </p:sp>
      <p:sp>
        <p:nvSpPr>
          <p:cNvPr id="3" name="Content Placeholder 2">
            <a:extLst>
              <a:ext uri="{FF2B5EF4-FFF2-40B4-BE49-F238E27FC236}">
                <a16:creationId xmlns:a16="http://schemas.microsoft.com/office/drawing/2014/main" id="{3D88A31A-6122-594E-B736-2B22A3B76759}"/>
              </a:ext>
            </a:extLst>
          </p:cNvPr>
          <p:cNvSpPr>
            <a:spLocks noGrp="1"/>
          </p:cNvSpPr>
          <p:nvPr>
            <p:ph idx="1"/>
          </p:nvPr>
        </p:nvSpPr>
        <p:spPr>
          <a:xfrm>
            <a:off x="677334" y="1562101"/>
            <a:ext cx="8596668" cy="4479262"/>
          </a:xfrm>
        </p:spPr>
        <p:txBody>
          <a:bodyPr/>
          <a:lstStyle/>
          <a:p>
            <a:pPr marL="0" indent="0">
              <a:buNone/>
            </a:pPr>
            <a:endParaRPr lang="en-US" sz="3000" b="1" dirty="0"/>
          </a:p>
          <a:p>
            <a:pPr marL="0" indent="0">
              <a:buNone/>
            </a:pPr>
            <a:r>
              <a:rPr lang="en-US" sz="3000" b="1" dirty="0">
                <a:solidFill>
                  <a:srgbClr val="00B0F0"/>
                </a:solidFill>
              </a:rPr>
              <a:t>Frontend:</a:t>
            </a:r>
          </a:p>
          <a:p>
            <a:r>
              <a:rPr lang="en-US" sz="2500" dirty="0" err="1"/>
              <a:t>Taofeek</a:t>
            </a:r>
            <a:r>
              <a:rPr lang="en-US" sz="2500" dirty="0"/>
              <a:t> </a:t>
            </a:r>
            <a:r>
              <a:rPr lang="en-US" sz="2500" dirty="0" err="1"/>
              <a:t>Ojewande</a:t>
            </a:r>
            <a:endParaRPr lang="en-US" sz="2500" dirty="0"/>
          </a:p>
          <a:p>
            <a:r>
              <a:rPr lang="en-US" sz="2500" dirty="0"/>
              <a:t>Samson </a:t>
            </a:r>
            <a:r>
              <a:rPr lang="en-US" sz="2500" dirty="0" err="1"/>
              <a:t>Agbo</a:t>
            </a:r>
            <a:r>
              <a:rPr lang="en-US" sz="2500" dirty="0"/>
              <a:t> </a:t>
            </a:r>
          </a:p>
          <a:p>
            <a:r>
              <a:rPr lang="en-US" sz="2500" dirty="0" err="1"/>
              <a:t>Naja'atu</a:t>
            </a:r>
            <a:r>
              <a:rPr lang="en-US" sz="2500" dirty="0"/>
              <a:t> Umar </a:t>
            </a:r>
          </a:p>
          <a:p>
            <a:r>
              <a:rPr lang="en-US" sz="2500" dirty="0"/>
              <a:t>Smith Mebawondu</a:t>
            </a:r>
          </a:p>
        </p:txBody>
      </p:sp>
    </p:spTree>
    <p:extLst>
      <p:ext uri="{BB962C8B-B14F-4D97-AF65-F5344CB8AC3E}">
        <p14:creationId xmlns:p14="http://schemas.microsoft.com/office/powerpoint/2010/main" val="177086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EC7F-93BD-AE4F-8FA5-045D7AB8D961}"/>
              </a:ext>
            </a:extLst>
          </p:cNvPr>
          <p:cNvSpPr>
            <a:spLocks noGrp="1"/>
          </p:cNvSpPr>
          <p:nvPr>
            <p:ph type="title"/>
          </p:nvPr>
        </p:nvSpPr>
        <p:spPr/>
        <p:txBody>
          <a:bodyPr>
            <a:normAutofit/>
          </a:bodyPr>
          <a:lstStyle/>
          <a:p>
            <a:r>
              <a:rPr lang="en-US" sz="5000" dirty="0">
                <a:solidFill>
                  <a:srgbClr val="00B0F0"/>
                </a:solidFill>
              </a:rPr>
              <a:t>Project Description</a:t>
            </a:r>
          </a:p>
        </p:txBody>
      </p:sp>
      <p:sp>
        <p:nvSpPr>
          <p:cNvPr id="3" name="Content Placeholder 2">
            <a:extLst>
              <a:ext uri="{FF2B5EF4-FFF2-40B4-BE49-F238E27FC236}">
                <a16:creationId xmlns:a16="http://schemas.microsoft.com/office/drawing/2014/main" id="{72836E0B-C6C1-104B-86F2-06BEF906A21D}"/>
              </a:ext>
            </a:extLst>
          </p:cNvPr>
          <p:cNvSpPr>
            <a:spLocks noGrp="1"/>
          </p:cNvSpPr>
          <p:nvPr>
            <p:ph idx="1"/>
          </p:nvPr>
        </p:nvSpPr>
        <p:spPr>
          <a:xfrm>
            <a:off x="469900" y="1930400"/>
            <a:ext cx="9855200" cy="4749799"/>
          </a:xfrm>
        </p:spPr>
        <p:txBody>
          <a:bodyPr>
            <a:normAutofit/>
          </a:bodyPr>
          <a:lstStyle/>
          <a:p>
            <a:pPr marL="0" indent="0" algn="just">
              <a:buNone/>
            </a:pPr>
            <a:r>
              <a:rPr lang="en-US" sz="2500" dirty="0"/>
              <a:t>The main goal of this pitch is to develop a user-friendly task management app for “personal use”. A user accesses the app via a web address and either signup (if a new user) or login (an existing user) on the homepage. This directs the user to the “user dashboard” where tasks can be added, updated, read, or deleted. The tasks can be filtered based on status such as “Active, Completed”. A notification panel to show upcoming events will also be incorporated.</a:t>
            </a:r>
          </a:p>
        </p:txBody>
      </p:sp>
    </p:spTree>
    <p:extLst>
      <p:ext uri="{BB962C8B-B14F-4D97-AF65-F5344CB8AC3E}">
        <p14:creationId xmlns:p14="http://schemas.microsoft.com/office/powerpoint/2010/main" val="90298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1B2A-AFB2-4346-8736-693FC9989DA0}"/>
              </a:ext>
            </a:extLst>
          </p:cNvPr>
          <p:cNvSpPr>
            <a:spLocks noGrp="1"/>
          </p:cNvSpPr>
          <p:nvPr>
            <p:ph type="title"/>
          </p:nvPr>
        </p:nvSpPr>
        <p:spPr/>
        <p:txBody>
          <a:bodyPr>
            <a:normAutofit/>
          </a:bodyPr>
          <a:lstStyle/>
          <a:p>
            <a:r>
              <a:rPr lang="en-US" sz="5000" dirty="0">
                <a:solidFill>
                  <a:srgbClr val="00B0F0"/>
                </a:solidFill>
              </a:rPr>
              <a:t>Learning Objectives</a:t>
            </a:r>
          </a:p>
        </p:txBody>
      </p:sp>
      <p:sp>
        <p:nvSpPr>
          <p:cNvPr id="3" name="Content Placeholder 2">
            <a:extLst>
              <a:ext uri="{FF2B5EF4-FFF2-40B4-BE49-F238E27FC236}">
                <a16:creationId xmlns:a16="http://schemas.microsoft.com/office/drawing/2014/main" id="{E65958DC-CB61-E642-BB34-DB36AC3C1FF6}"/>
              </a:ext>
            </a:extLst>
          </p:cNvPr>
          <p:cNvSpPr>
            <a:spLocks noGrp="1"/>
          </p:cNvSpPr>
          <p:nvPr>
            <p:ph idx="1"/>
          </p:nvPr>
        </p:nvSpPr>
        <p:spPr>
          <a:xfrm>
            <a:off x="677334" y="1689101"/>
            <a:ext cx="8596668" cy="4352262"/>
          </a:xfrm>
        </p:spPr>
        <p:txBody>
          <a:bodyPr>
            <a:normAutofit/>
          </a:bodyPr>
          <a:lstStyle/>
          <a:p>
            <a:pPr>
              <a:buFont typeface="Wingdings" pitchFamily="2" charset="2"/>
              <a:buChar char="v"/>
            </a:pPr>
            <a:r>
              <a:rPr lang="en-US" dirty="0"/>
              <a:t>Team Collaboration: Using Version Control such as Git and GitHub.</a:t>
            </a:r>
          </a:p>
          <a:p>
            <a:pPr>
              <a:buFont typeface="Wingdings" pitchFamily="2" charset="2"/>
              <a:buChar char="v"/>
            </a:pPr>
            <a:r>
              <a:rPr lang="en-US" dirty="0"/>
              <a:t>Applications of skills taught in the ALX program most especially during the Front-end specialization phase. This includes building interactive UIs with React, implementing state management using React Hooks or Context API, handling component lifecycle and routing with React Router, and creating responsive and user-friendly interfaces using CSS frameworks or custom styles</a:t>
            </a:r>
          </a:p>
          <a:p>
            <a:pPr>
              <a:buFont typeface="Wingdings" pitchFamily="2" charset="2"/>
              <a:buChar char="v"/>
            </a:pPr>
            <a:r>
              <a:rPr lang="en-US" dirty="0"/>
              <a:t>Learning of other needed skills: Simulating backend interactions with mock APIs using tools like </a:t>
            </a:r>
            <a:r>
              <a:rPr lang="en-US" dirty="0" err="1"/>
              <a:t>json</a:t>
            </a:r>
            <a:r>
              <a:rPr lang="en-US" dirty="0"/>
              <a:t>-server or services like Firebase</a:t>
            </a:r>
          </a:p>
          <a:p>
            <a:pPr>
              <a:buFont typeface="Wingdings" pitchFamily="2" charset="2"/>
              <a:buChar char="v"/>
            </a:pPr>
            <a:r>
              <a:rPr lang="en-US" dirty="0"/>
              <a:t>Actualizing a project within a timeframe.</a:t>
            </a:r>
          </a:p>
          <a:p>
            <a:pPr>
              <a:buFont typeface="Wingdings" pitchFamily="2" charset="2"/>
              <a:buChar char="v"/>
            </a:pPr>
            <a:r>
              <a:rPr lang="en-US" dirty="0"/>
              <a:t>Project Management Skills</a:t>
            </a:r>
          </a:p>
          <a:p>
            <a:pPr>
              <a:buFont typeface="Wingdings" pitchFamily="2" charset="2"/>
              <a:buChar char="v"/>
            </a:pPr>
            <a:r>
              <a:rPr lang="en-US" dirty="0"/>
              <a:t>Database design</a:t>
            </a:r>
          </a:p>
          <a:p>
            <a:pPr>
              <a:buFont typeface="Wingdings" pitchFamily="2" charset="2"/>
              <a:buChar char="v"/>
            </a:pPr>
            <a:r>
              <a:rPr lang="en-US" dirty="0"/>
              <a:t>Software testing and quality assurance</a:t>
            </a:r>
          </a:p>
        </p:txBody>
      </p:sp>
    </p:spTree>
    <p:extLst>
      <p:ext uri="{BB962C8B-B14F-4D97-AF65-F5344CB8AC3E}">
        <p14:creationId xmlns:p14="http://schemas.microsoft.com/office/powerpoint/2010/main" val="133151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528E-CBA5-A64A-9748-27EDBB8BA3E0}"/>
              </a:ext>
            </a:extLst>
          </p:cNvPr>
          <p:cNvSpPr>
            <a:spLocks noGrp="1"/>
          </p:cNvSpPr>
          <p:nvPr>
            <p:ph type="title"/>
          </p:nvPr>
        </p:nvSpPr>
        <p:spPr/>
        <p:txBody>
          <a:bodyPr>
            <a:normAutofit/>
          </a:bodyPr>
          <a:lstStyle/>
          <a:p>
            <a:r>
              <a:rPr lang="en-US" sz="5000" dirty="0">
                <a:solidFill>
                  <a:srgbClr val="00B0F0"/>
                </a:solidFill>
              </a:rPr>
              <a:t>Technology and Architecture</a:t>
            </a:r>
          </a:p>
        </p:txBody>
      </p:sp>
      <p:sp>
        <p:nvSpPr>
          <p:cNvPr id="3" name="Content Placeholder 2">
            <a:extLst>
              <a:ext uri="{FF2B5EF4-FFF2-40B4-BE49-F238E27FC236}">
                <a16:creationId xmlns:a16="http://schemas.microsoft.com/office/drawing/2014/main" id="{57C31D53-F559-914D-A20E-8D90F2AB6D12}"/>
              </a:ext>
            </a:extLst>
          </p:cNvPr>
          <p:cNvSpPr>
            <a:spLocks noGrp="1"/>
          </p:cNvSpPr>
          <p:nvPr>
            <p:ph idx="1"/>
          </p:nvPr>
        </p:nvSpPr>
        <p:spPr>
          <a:xfrm>
            <a:off x="677334" y="1676401"/>
            <a:ext cx="8596668" cy="4364962"/>
          </a:xfrm>
          <a:ln>
            <a:noFill/>
          </a:ln>
        </p:spPr>
        <p:txBody>
          <a:bodyPr/>
          <a:lstStyle/>
          <a:p>
            <a:pPr marL="0" indent="0">
              <a:buNone/>
            </a:pPr>
            <a:r>
              <a:rPr lang="en-US" dirty="0"/>
              <a:t>1. </a:t>
            </a:r>
            <a:r>
              <a:rPr lang="en-US" dirty="0" err="1"/>
              <a:t>Canva</a:t>
            </a:r>
            <a:endParaRPr lang="en-US" dirty="0"/>
          </a:p>
          <a:p>
            <a:pPr marL="0" indent="0">
              <a:buNone/>
            </a:pPr>
            <a:r>
              <a:rPr lang="en-US" dirty="0"/>
              <a:t>2. </a:t>
            </a:r>
            <a:r>
              <a:rPr lang="en-US" dirty="0" err="1"/>
              <a:t>React.js</a:t>
            </a:r>
            <a:endParaRPr lang="en-US" dirty="0"/>
          </a:p>
          <a:p>
            <a:pPr marL="0" indent="0">
              <a:buNone/>
            </a:pPr>
            <a:r>
              <a:rPr lang="en-US" dirty="0"/>
              <a:t>3. Webpack</a:t>
            </a:r>
          </a:p>
          <a:p>
            <a:pPr marL="0" indent="0">
              <a:buNone/>
            </a:pPr>
            <a:r>
              <a:rPr lang="en-US" dirty="0"/>
              <a:t>4. Babel</a:t>
            </a:r>
          </a:p>
          <a:p>
            <a:pPr marL="0" indent="0">
              <a:buNone/>
            </a:pPr>
            <a:r>
              <a:rPr lang="en-US" dirty="0"/>
              <a:t>5. HTML</a:t>
            </a:r>
          </a:p>
          <a:p>
            <a:pPr marL="0" indent="0">
              <a:buNone/>
            </a:pPr>
            <a:r>
              <a:rPr lang="en-US" dirty="0"/>
              <a:t>6. CSS</a:t>
            </a:r>
          </a:p>
          <a:p>
            <a:pPr marL="0" indent="0">
              <a:buNone/>
            </a:pPr>
            <a:r>
              <a:rPr lang="en-US" dirty="0"/>
              <a:t>7. Aphrodite</a:t>
            </a:r>
          </a:p>
          <a:p>
            <a:pPr marL="0" indent="0">
              <a:buNone/>
            </a:pPr>
            <a:r>
              <a:rPr lang="en-US" dirty="0"/>
              <a:t>8. Firebase (for </a:t>
            </a:r>
            <a:r>
              <a:rPr lang="en-US" dirty="0" err="1"/>
              <a:t>auth</a:t>
            </a:r>
            <a:r>
              <a:rPr lang="en-US" dirty="0"/>
              <a:t> and data storage)</a:t>
            </a:r>
          </a:p>
          <a:p>
            <a:pPr marL="0" indent="0">
              <a:buNone/>
            </a:pPr>
            <a:r>
              <a:rPr lang="en-US" dirty="0"/>
              <a:t>9. JSON-server (REST API)</a:t>
            </a:r>
          </a:p>
        </p:txBody>
      </p:sp>
    </p:spTree>
    <p:extLst>
      <p:ext uri="{BB962C8B-B14F-4D97-AF65-F5344CB8AC3E}">
        <p14:creationId xmlns:p14="http://schemas.microsoft.com/office/powerpoint/2010/main" val="270695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E834-FA05-3145-8F2D-B3AABFE6DD86}"/>
              </a:ext>
            </a:extLst>
          </p:cNvPr>
          <p:cNvSpPr>
            <a:spLocks noGrp="1"/>
          </p:cNvSpPr>
          <p:nvPr>
            <p:ph type="title"/>
          </p:nvPr>
        </p:nvSpPr>
        <p:spPr/>
        <p:txBody>
          <a:bodyPr>
            <a:normAutofit/>
          </a:bodyPr>
          <a:lstStyle/>
          <a:p>
            <a:r>
              <a:rPr lang="en-US" sz="5000" dirty="0">
                <a:solidFill>
                  <a:srgbClr val="00B0F0"/>
                </a:solidFill>
              </a:rPr>
              <a:t>Challenges Encounter</a:t>
            </a:r>
          </a:p>
        </p:txBody>
      </p:sp>
      <p:sp>
        <p:nvSpPr>
          <p:cNvPr id="3" name="Content Placeholder 2">
            <a:extLst>
              <a:ext uri="{FF2B5EF4-FFF2-40B4-BE49-F238E27FC236}">
                <a16:creationId xmlns:a16="http://schemas.microsoft.com/office/drawing/2014/main" id="{171C4CF4-9526-1D44-9CAA-61385E93132E}"/>
              </a:ext>
            </a:extLst>
          </p:cNvPr>
          <p:cNvSpPr>
            <a:spLocks noGrp="1"/>
          </p:cNvSpPr>
          <p:nvPr>
            <p:ph idx="1"/>
          </p:nvPr>
        </p:nvSpPr>
        <p:spPr>
          <a:xfrm>
            <a:off x="677334" y="1930399"/>
            <a:ext cx="8596668" cy="4110963"/>
          </a:xfrm>
        </p:spPr>
        <p:txBody>
          <a:bodyPr/>
          <a:lstStyle/>
          <a:p>
            <a:pPr marL="0" indent="0">
              <a:buNone/>
            </a:pPr>
            <a:r>
              <a:rPr lang="en-US" dirty="0"/>
              <a:t>1. Simulating a backend for authentication and CRUD operations.</a:t>
            </a:r>
          </a:p>
          <a:p>
            <a:pPr marL="0" indent="0">
              <a:buNone/>
            </a:pPr>
            <a:r>
              <a:rPr lang="en-US" dirty="0"/>
              <a:t>2. Completion of the project within 27 days.</a:t>
            </a:r>
          </a:p>
          <a:p>
            <a:pPr marL="0" indent="0">
              <a:buNone/>
            </a:pPr>
            <a:r>
              <a:rPr lang="en-US" dirty="0"/>
              <a:t>3. Designing a visually appealing UI.</a:t>
            </a:r>
          </a:p>
          <a:p>
            <a:pPr marL="0" indent="0">
              <a:buNone/>
            </a:pPr>
            <a:r>
              <a:rPr lang="en-US" dirty="0"/>
              <a:t>4. Testing and Validation</a:t>
            </a:r>
          </a:p>
          <a:p>
            <a:pPr marL="0" indent="0">
              <a:buNone/>
            </a:pPr>
            <a:r>
              <a:rPr lang="en-US" dirty="0"/>
              <a:t>5. User acceptance and adoption</a:t>
            </a:r>
          </a:p>
          <a:p>
            <a:pPr marL="0" indent="0">
              <a:buNone/>
            </a:pPr>
            <a:r>
              <a:rPr lang="en-US" dirty="0"/>
              <a:t>6. User Interface Complexity</a:t>
            </a:r>
          </a:p>
          <a:p>
            <a:pPr marL="0" indent="0">
              <a:buNone/>
            </a:pPr>
            <a:r>
              <a:rPr lang="en-US" dirty="0"/>
              <a:t>7. Data management to store Task</a:t>
            </a:r>
          </a:p>
          <a:p>
            <a:pPr marL="0" indent="0">
              <a:buNone/>
            </a:pPr>
            <a:r>
              <a:rPr lang="en-US" dirty="0"/>
              <a:t>8. Handling end users sensitive data</a:t>
            </a:r>
          </a:p>
        </p:txBody>
      </p:sp>
    </p:spTree>
    <p:extLst>
      <p:ext uri="{BB962C8B-B14F-4D97-AF65-F5344CB8AC3E}">
        <p14:creationId xmlns:p14="http://schemas.microsoft.com/office/powerpoint/2010/main" val="2288328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B87E-7EBF-CC43-81C2-5AEEC7B4B35F}"/>
              </a:ext>
            </a:extLst>
          </p:cNvPr>
          <p:cNvSpPr>
            <a:spLocks noGrp="1"/>
          </p:cNvSpPr>
          <p:nvPr>
            <p:ph type="title"/>
          </p:nvPr>
        </p:nvSpPr>
        <p:spPr/>
        <p:txBody>
          <a:bodyPr>
            <a:normAutofit/>
          </a:bodyPr>
          <a:lstStyle/>
          <a:p>
            <a:r>
              <a:rPr lang="en-US" sz="5000" dirty="0">
                <a:solidFill>
                  <a:srgbClr val="00B0F0"/>
                </a:solidFill>
              </a:rPr>
              <a:t>Third Party Services</a:t>
            </a:r>
          </a:p>
        </p:txBody>
      </p:sp>
      <p:sp>
        <p:nvSpPr>
          <p:cNvPr id="3" name="Content Placeholder 2">
            <a:extLst>
              <a:ext uri="{FF2B5EF4-FFF2-40B4-BE49-F238E27FC236}">
                <a16:creationId xmlns:a16="http://schemas.microsoft.com/office/drawing/2014/main" id="{02B9BFA8-B3B4-8F44-BF7E-7FC23BAE1239}"/>
              </a:ext>
            </a:extLst>
          </p:cNvPr>
          <p:cNvSpPr>
            <a:spLocks noGrp="1"/>
          </p:cNvSpPr>
          <p:nvPr>
            <p:ph idx="1"/>
          </p:nvPr>
        </p:nvSpPr>
        <p:spPr>
          <a:xfrm>
            <a:off x="677334" y="1930399"/>
            <a:ext cx="8596668" cy="4110963"/>
          </a:xfrm>
        </p:spPr>
        <p:txBody>
          <a:bodyPr/>
          <a:lstStyle/>
          <a:p>
            <a:pPr marL="0" indent="0">
              <a:buNone/>
            </a:pPr>
            <a:r>
              <a:rPr lang="en-US" dirty="0"/>
              <a:t>1. Firebase</a:t>
            </a:r>
          </a:p>
          <a:p>
            <a:pPr marL="0" indent="0">
              <a:buNone/>
            </a:pPr>
            <a:r>
              <a:rPr lang="en-US" dirty="0"/>
              <a:t>2. Browser Notifications API for reminders</a:t>
            </a:r>
          </a:p>
        </p:txBody>
      </p:sp>
    </p:spTree>
    <p:extLst>
      <p:ext uri="{BB962C8B-B14F-4D97-AF65-F5344CB8AC3E}">
        <p14:creationId xmlns:p14="http://schemas.microsoft.com/office/powerpoint/2010/main" val="312403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D449-BD95-AE4E-B65E-9510F6B9E81C}"/>
              </a:ext>
            </a:extLst>
          </p:cNvPr>
          <p:cNvSpPr>
            <a:spLocks noGrp="1"/>
          </p:cNvSpPr>
          <p:nvPr>
            <p:ph type="title"/>
          </p:nvPr>
        </p:nvSpPr>
        <p:spPr>
          <a:xfrm>
            <a:off x="677334" y="609600"/>
            <a:ext cx="8596668" cy="876300"/>
          </a:xfrm>
        </p:spPr>
        <p:txBody>
          <a:bodyPr>
            <a:normAutofit/>
          </a:bodyPr>
          <a:lstStyle/>
          <a:p>
            <a:r>
              <a:rPr lang="en-US" sz="5000" dirty="0">
                <a:solidFill>
                  <a:srgbClr val="00B0F0"/>
                </a:solidFill>
              </a:rPr>
              <a:t>Mock Ups:</a:t>
            </a:r>
          </a:p>
        </p:txBody>
      </p:sp>
      <p:pic>
        <p:nvPicPr>
          <p:cNvPr id="5" name="Content Placeholder 4">
            <a:extLst>
              <a:ext uri="{FF2B5EF4-FFF2-40B4-BE49-F238E27FC236}">
                <a16:creationId xmlns:a16="http://schemas.microsoft.com/office/drawing/2014/main" id="{FE2F6CC6-2A26-344A-B156-EB5066718BC6}"/>
              </a:ext>
            </a:extLst>
          </p:cNvPr>
          <p:cNvPicPr>
            <a:picLocks noGrp="1" noChangeAspect="1"/>
          </p:cNvPicPr>
          <p:nvPr>
            <p:ph idx="1"/>
          </p:nvPr>
        </p:nvPicPr>
        <p:blipFill>
          <a:blip r:embed="rId2"/>
          <a:stretch>
            <a:fillRect/>
          </a:stretch>
        </p:blipFill>
        <p:spPr>
          <a:xfrm>
            <a:off x="1331119" y="1485900"/>
            <a:ext cx="7289800" cy="4556125"/>
          </a:xfrm>
        </p:spPr>
      </p:pic>
    </p:spTree>
    <p:extLst>
      <p:ext uri="{BB962C8B-B14F-4D97-AF65-F5344CB8AC3E}">
        <p14:creationId xmlns:p14="http://schemas.microsoft.com/office/powerpoint/2010/main" val="254002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76CF4A7F-9620-1C47-A2CD-CB63B8315D10}"/>
              </a:ext>
            </a:extLst>
          </p:cNvPr>
          <p:cNvPicPr>
            <a:picLocks noChangeAspect="1"/>
          </p:cNvPicPr>
          <p:nvPr/>
        </p:nvPicPr>
        <p:blipFill>
          <a:blip r:embed="rId2"/>
          <a:stretch>
            <a:fillRect/>
          </a:stretch>
        </p:blipFill>
        <p:spPr>
          <a:xfrm>
            <a:off x="572929" y="469900"/>
            <a:ext cx="8752840" cy="5470525"/>
          </a:xfrm>
          <a:prstGeom prst="rect">
            <a:avLst/>
          </a:prstGeom>
        </p:spPr>
      </p:pic>
    </p:spTree>
    <p:extLst>
      <p:ext uri="{BB962C8B-B14F-4D97-AF65-F5344CB8AC3E}">
        <p14:creationId xmlns:p14="http://schemas.microsoft.com/office/powerpoint/2010/main" val="24272584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TotalTime>
  <Words>500</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STUS Task Management Application</vt:lpstr>
      <vt:lpstr>Team Members and Roles</vt:lpstr>
      <vt:lpstr>Project Description</vt:lpstr>
      <vt:lpstr>Learning Objectives</vt:lpstr>
      <vt:lpstr>Technology and Architecture</vt:lpstr>
      <vt:lpstr>Challenges Encounter</vt:lpstr>
      <vt:lpstr>Third Party Services</vt:lpstr>
      <vt:lpstr>Mock Ups:</vt:lpstr>
      <vt:lpstr>PowerPoint Presentation</vt:lpstr>
      <vt:lpstr>PowerPoint Presentation</vt:lpstr>
      <vt:lpstr>PowerPoint Presentation</vt:lpstr>
      <vt:lpstr>Schedule of Work (27 Days)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STUS Task Management Application</dc:title>
  <dc:creator>Microsoft Office User</dc:creator>
  <cp:lastModifiedBy>Samson Agbo</cp:lastModifiedBy>
  <cp:revision>9</cp:revision>
  <dcterms:created xsi:type="dcterms:W3CDTF">2024-12-11T09:53:58Z</dcterms:created>
  <dcterms:modified xsi:type="dcterms:W3CDTF">2024-12-12T12:07:35Z</dcterms:modified>
</cp:coreProperties>
</file>