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6" r:id="rId6"/>
    <p:sldId id="262" r:id="rId7"/>
    <p:sldId id="295" r:id="rId8"/>
    <p:sldId id="296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9AD47-B3E4-4FC1-931D-D1F1669DD8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C42209-153E-4C63-96AC-879CBD35F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objective of this project is to develop a mobile app to help users to purchase used cars from private owners in nearby cities. </a:t>
          </a:r>
        </a:p>
      </dgm:t>
    </dgm:pt>
    <dgm:pt modelId="{2DFFC4E2-1316-4622-8302-4641A9381215}" type="parTrans" cxnId="{8A0B07C3-7DE7-408A-AEC9-F715BB4F60D1}">
      <dgm:prSet/>
      <dgm:spPr/>
      <dgm:t>
        <a:bodyPr/>
        <a:lstStyle/>
        <a:p>
          <a:endParaRPr lang="en-US"/>
        </a:p>
      </dgm:t>
    </dgm:pt>
    <dgm:pt modelId="{AF87D8A9-DBB7-44BF-B9C5-02C94F772DEE}" type="sibTrans" cxnId="{8A0B07C3-7DE7-408A-AEC9-F715BB4F60D1}">
      <dgm:prSet/>
      <dgm:spPr/>
      <dgm:t>
        <a:bodyPr/>
        <a:lstStyle/>
        <a:p>
          <a:endParaRPr lang="en-US"/>
        </a:p>
      </dgm:t>
    </dgm:pt>
    <dgm:pt modelId="{9725CFA4-2C6C-4063-B932-74DEA2202D03}" type="pres">
      <dgm:prSet presAssocID="{31D9AD47-B3E4-4FC1-931D-D1F1669DD82E}" presName="root" presStyleCnt="0">
        <dgm:presLayoutVars>
          <dgm:dir/>
          <dgm:resizeHandles val="exact"/>
        </dgm:presLayoutVars>
      </dgm:prSet>
      <dgm:spPr/>
    </dgm:pt>
    <dgm:pt modelId="{6BF51EC3-E4A5-48FC-A912-C9F6F7E40626}" type="pres">
      <dgm:prSet presAssocID="{F4C42209-153E-4C63-96AC-879CBD35F9A7}" presName="compNode" presStyleCnt="0"/>
      <dgm:spPr/>
    </dgm:pt>
    <dgm:pt modelId="{F979DA7B-C27A-41D4-A680-0839F508BBF8}" type="pres">
      <dgm:prSet presAssocID="{F4C42209-153E-4C63-96AC-879CBD35F9A7}" presName="bgRect" presStyleLbl="bgShp" presStyleIdx="0" presStyleCnt="1"/>
      <dgm:spPr/>
    </dgm:pt>
    <dgm:pt modelId="{39B6CAEF-4066-4A9E-A389-74EEF99B4C9F}" type="pres">
      <dgm:prSet presAssocID="{F4C42209-153E-4C63-96AC-879CBD35F9A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B71FED-1205-4D90-9F1B-F55F3FC3D758}" type="pres">
      <dgm:prSet presAssocID="{F4C42209-153E-4C63-96AC-879CBD35F9A7}" presName="spaceRect" presStyleCnt="0"/>
      <dgm:spPr/>
    </dgm:pt>
    <dgm:pt modelId="{02B5A710-1E76-4495-BE50-2A01E82CAFD6}" type="pres">
      <dgm:prSet presAssocID="{F4C42209-153E-4C63-96AC-879CBD35F9A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07DB80C-63D6-45B9-80BA-3D265814CAD5}" type="presOf" srcId="{31D9AD47-B3E4-4FC1-931D-D1F1669DD82E}" destId="{9725CFA4-2C6C-4063-B932-74DEA2202D03}" srcOrd="0" destOrd="0" presId="urn:microsoft.com/office/officeart/2018/2/layout/IconVerticalSolidList"/>
    <dgm:cxn modelId="{315C654D-E4B4-4AC7-9949-D0CF6EE59968}" type="presOf" srcId="{F4C42209-153E-4C63-96AC-879CBD35F9A7}" destId="{02B5A710-1E76-4495-BE50-2A01E82CAFD6}" srcOrd="0" destOrd="0" presId="urn:microsoft.com/office/officeart/2018/2/layout/IconVerticalSolidList"/>
    <dgm:cxn modelId="{8A0B07C3-7DE7-408A-AEC9-F715BB4F60D1}" srcId="{31D9AD47-B3E4-4FC1-931D-D1F1669DD82E}" destId="{F4C42209-153E-4C63-96AC-879CBD35F9A7}" srcOrd="0" destOrd="0" parTransId="{2DFFC4E2-1316-4622-8302-4641A9381215}" sibTransId="{AF87D8A9-DBB7-44BF-B9C5-02C94F772DEE}"/>
    <dgm:cxn modelId="{E114225F-4C83-421D-826E-8D283951F056}" type="presParOf" srcId="{9725CFA4-2C6C-4063-B932-74DEA2202D03}" destId="{6BF51EC3-E4A5-48FC-A912-C9F6F7E40626}" srcOrd="0" destOrd="0" presId="urn:microsoft.com/office/officeart/2018/2/layout/IconVerticalSolidList"/>
    <dgm:cxn modelId="{07489E9A-36FD-4639-AAB7-40AA94097FF3}" type="presParOf" srcId="{6BF51EC3-E4A5-48FC-A912-C9F6F7E40626}" destId="{F979DA7B-C27A-41D4-A680-0839F508BBF8}" srcOrd="0" destOrd="0" presId="urn:microsoft.com/office/officeart/2018/2/layout/IconVerticalSolidList"/>
    <dgm:cxn modelId="{47EC53CE-F6A7-4EEB-A4B0-47710785480A}" type="presParOf" srcId="{6BF51EC3-E4A5-48FC-A912-C9F6F7E40626}" destId="{39B6CAEF-4066-4A9E-A389-74EEF99B4C9F}" srcOrd="1" destOrd="0" presId="urn:microsoft.com/office/officeart/2018/2/layout/IconVerticalSolidList"/>
    <dgm:cxn modelId="{2F8049C6-DF39-4BD9-B8E4-A6D728B49A80}" type="presParOf" srcId="{6BF51EC3-E4A5-48FC-A912-C9F6F7E40626}" destId="{3DB71FED-1205-4D90-9F1B-F55F3FC3D758}" srcOrd="2" destOrd="0" presId="urn:microsoft.com/office/officeart/2018/2/layout/IconVerticalSolidList"/>
    <dgm:cxn modelId="{D2D0AA95-8F72-4ABF-AA2E-949529434D5C}" type="presParOf" srcId="{6BF51EC3-E4A5-48FC-A912-C9F6F7E40626}" destId="{02B5A710-1E76-4495-BE50-2A01E82CA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E848A2-0E69-4262-96F3-441114F39AD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213D0F5-36FA-43D8-BB84-9F97DE174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can login and search for cars by applying filters like price, make, model, location, mileage, color, Seller type, etc.</a:t>
          </a:r>
        </a:p>
      </dgm:t>
    </dgm:pt>
    <dgm:pt modelId="{D6E90E43-06AF-474A-A57E-D55395FB67EA}" type="parTrans" cxnId="{35044D77-7D60-4EEF-AFF2-BED05ABF437E}">
      <dgm:prSet/>
      <dgm:spPr/>
      <dgm:t>
        <a:bodyPr/>
        <a:lstStyle/>
        <a:p>
          <a:endParaRPr lang="en-US"/>
        </a:p>
      </dgm:t>
    </dgm:pt>
    <dgm:pt modelId="{60014BA6-03E4-4E02-917E-F1DD74A2FF6F}" type="sibTrans" cxnId="{35044D77-7D60-4EEF-AFF2-BED05ABF43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E75ED9-269D-4190-81BB-DC44BC2BC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Private owner can post his car details and images of the car</a:t>
          </a:r>
        </a:p>
      </dgm:t>
    </dgm:pt>
    <dgm:pt modelId="{6B1002CD-E989-4AE6-B69D-EB685AA7C435}" type="parTrans" cxnId="{F96BA508-070A-4FAD-BFCD-10CD1F8FCBA4}">
      <dgm:prSet/>
      <dgm:spPr/>
      <dgm:t>
        <a:bodyPr/>
        <a:lstStyle/>
        <a:p>
          <a:endParaRPr lang="en-US"/>
        </a:p>
      </dgm:t>
    </dgm:pt>
    <dgm:pt modelId="{70262927-F326-47C8-945C-85A03F99A83B}" type="sibTrans" cxnId="{F96BA508-070A-4FAD-BFCD-10CD1F8FCB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F6A0CF-A025-48EC-A374-2C8A4F662D27}" type="pres">
      <dgm:prSet presAssocID="{BDE848A2-0E69-4262-96F3-441114F39ADC}" presName="vert0" presStyleCnt="0">
        <dgm:presLayoutVars>
          <dgm:dir/>
          <dgm:animOne val="branch"/>
          <dgm:animLvl val="lvl"/>
        </dgm:presLayoutVars>
      </dgm:prSet>
      <dgm:spPr/>
    </dgm:pt>
    <dgm:pt modelId="{1F50D039-8872-41FE-909E-5B5AD3875D1F}" type="pres">
      <dgm:prSet presAssocID="{A213D0F5-36FA-43D8-BB84-9F97DE174AB3}" presName="thickLine" presStyleLbl="alignNode1" presStyleIdx="0" presStyleCnt="2"/>
      <dgm:spPr/>
    </dgm:pt>
    <dgm:pt modelId="{844CACCC-5B40-4014-B243-60E2CDB15EB8}" type="pres">
      <dgm:prSet presAssocID="{A213D0F5-36FA-43D8-BB84-9F97DE174AB3}" presName="horz1" presStyleCnt="0"/>
      <dgm:spPr/>
    </dgm:pt>
    <dgm:pt modelId="{A34FDDCE-54CB-4AE4-82D8-0B5B01DEAA05}" type="pres">
      <dgm:prSet presAssocID="{A213D0F5-36FA-43D8-BB84-9F97DE174AB3}" presName="tx1" presStyleLbl="revTx" presStyleIdx="0" presStyleCnt="2"/>
      <dgm:spPr/>
    </dgm:pt>
    <dgm:pt modelId="{C67A32DB-2E97-4F1E-BD1F-A9ABC82FD9D3}" type="pres">
      <dgm:prSet presAssocID="{A213D0F5-36FA-43D8-BB84-9F97DE174AB3}" presName="vert1" presStyleCnt="0"/>
      <dgm:spPr/>
    </dgm:pt>
    <dgm:pt modelId="{80CA7062-1CCE-4E97-9A62-89753A2983A4}" type="pres">
      <dgm:prSet presAssocID="{88E75ED9-269D-4190-81BB-DC44BC2BC3C1}" presName="thickLine" presStyleLbl="alignNode1" presStyleIdx="1" presStyleCnt="2"/>
      <dgm:spPr/>
    </dgm:pt>
    <dgm:pt modelId="{6A6146A8-15A7-4027-9E8E-B379936921E3}" type="pres">
      <dgm:prSet presAssocID="{88E75ED9-269D-4190-81BB-DC44BC2BC3C1}" presName="horz1" presStyleCnt="0"/>
      <dgm:spPr/>
    </dgm:pt>
    <dgm:pt modelId="{870417C8-852B-40DF-84FB-2017D5F0031D}" type="pres">
      <dgm:prSet presAssocID="{88E75ED9-269D-4190-81BB-DC44BC2BC3C1}" presName="tx1" presStyleLbl="revTx" presStyleIdx="1" presStyleCnt="2"/>
      <dgm:spPr/>
    </dgm:pt>
    <dgm:pt modelId="{29F64012-CCED-4538-85B0-9069BD3F88E7}" type="pres">
      <dgm:prSet presAssocID="{88E75ED9-269D-4190-81BB-DC44BC2BC3C1}" presName="vert1" presStyleCnt="0"/>
      <dgm:spPr/>
    </dgm:pt>
  </dgm:ptLst>
  <dgm:cxnLst>
    <dgm:cxn modelId="{F96BA508-070A-4FAD-BFCD-10CD1F8FCBA4}" srcId="{BDE848A2-0E69-4262-96F3-441114F39ADC}" destId="{88E75ED9-269D-4190-81BB-DC44BC2BC3C1}" srcOrd="1" destOrd="0" parTransId="{6B1002CD-E989-4AE6-B69D-EB685AA7C435}" sibTransId="{70262927-F326-47C8-945C-85A03F99A83B}"/>
    <dgm:cxn modelId="{35044D77-7D60-4EEF-AFF2-BED05ABF437E}" srcId="{BDE848A2-0E69-4262-96F3-441114F39ADC}" destId="{A213D0F5-36FA-43D8-BB84-9F97DE174AB3}" srcOrd="0" destOrd="0" parTransId="{D6E90E43-06AF-474A-A57E-D55395FB67EA}" sibTransId="{60014BA6-03E4-4E02-917E-F1DD74A2FF6F}"/>
    <dgm:cxn modelId="{C18BD07D-207A-4139-839D-D6DA209806B1}" type="presOf" srcId="{A213D0F5-36FA-43D8-BB84-9F97DE174AB3}" destId="{A34FDDCE-54CB-4AE4-82D8-0B5B01DEAA05}" srcOrd="0" destOrd="0" presId="urn:microsoft.com/office/officeart/2008/layout/LinedList"/>
    <dgm:cxn modelId="{02F387A0-9079-4F79-B324-2732837A7991}" type="presOf" srcId="{88E75ED9-269D-4190-81BB-DC44BC2BC3C1}" destId="{870417C8-852B-40DF-84FB-2017D5F0031D}" srcOrd="0" destOrd="0" presId="urn:microsoft.com/office/officeart/2008/layout/LinedList"/>
    <dgm:cxn modelId="{FD63B9C9-B68F-4DF1-8BCD-72B38A58D1C1}" type="presOf" srcId="{BDE848A2-0E69-4262-96F3-441114F39ADC}" destId="{B7F6A0CF-A025-48EC-A374-2C8A4F662D27}" srcOrd="0" destOrd="0" presId="urn:microsoft.com/office/officeart/2008/layout/LinedList"/>
    <dgm:cxn modelId="{54910C0F-F35E-47AA-B431-877F8BDDE9A9}" type="presParOf" srcId="{B7F6A0CF-A025-48EC-A374-2C8A4F662D27}" destId="{1F50D039-8872-41FE-909E-5B5AD3875D1F}" srcOrd="0" destOrd="0" presId="urn:microsoft.com/office/officeart/2008/layout/LinedList"/>
    <dgm:cxn modelId="{995234A5-DE6A-40C9-972E-283058466037}" type="presParOf" srcId="{B7F6A0CF-A025-48EC-A374-2C8A4F662D27}" destId="{844CACCC-5B40-4014-B243-60E2CDB15EB8}" srcOrd="1" destOrd="0" presId="urn:microsoft.com/office/officeart/2008/layout/LinedList"/>
    <dgm:cxn modelId="{A1A50097-5850-49AB-AB46-663E2283EC48}" type="presParOf" srcId="{844CACCC-5B40-4014-B243-60E2CDB15EB8}" destId="{A34FDDCE-54CB-4AE4-82D8-0B5B01DEAA05}" srcOrd="0" destOrd="0" presId="urn:microsoft.com/office/officeart/2008/layout/LinedList"/>
    <dgm:cxn modelId="{56552358-FAB2-4986-9B33-A8C06B20633A}" type="presParOf" srcId="{844CACCC-5B40-4014-B243-60E2CDB15EB8}" destId="{C67A32DB-2E97-4F1E-BD1F-A9ABC82FD9D3}" srcOrd="1" destOrd="0" presId="urn:microsoft.com/office/officeart/2008/layout/LinedList"/>
    <dgm:cxn modelId="{19CE993E-2DAB-4859-80F0-6C35968E4810}" type="presParOf" srcId="{B7F6A0CF-A025-48EC-A374-2C8A4F662D27}" destId="{80CA7062-1CCE-4E97-9A62-89753A2983A4}" srcOrd="2" destOrd="0" presId="urn:microsoft.com/office/officeart/2008/layout/LinedList"/>
    <dgm:cxn modelId="{F1774925-26F1-456E-AE8F-9CC40CC4C4D3}" type="presParOf" srcId="{B7F6A0CF-A025-48EC-A374-2C8A4F662D27}" destId="{6A6146A8-15A7-4027-9E8E-B379936921E3}" srcOrd="3" destOrd="0" presId="urn:microsoft.com/office/officeart/2008/layout/LinedList"/>
    <dgm:cxn modelId="{C2EC3A67-00E2-4D01-B785-EC2155732334}" type="presParOf" srcId="{6A6146A8-15A7-4027-9E8E-B379936921E3}" destId="{870417C8-852B-40DF-84FB-2017D5F0031D}" srcOrd="0" destOrd="0" presId="urn:microsoft.com/office/officeart/2008/layout/LinedList"/>
    <dgm:cxn modelId="{92BEB7BD-93C1-463D-80FD-63E547D2FC7A}" type="presParOf" srcId="{6A6146A8-15A7-4027-9E8E-B379936921E3}" destId="{29F64012-CCED-4538-85B0-9069BD3F88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6C40E-EC47-428B-9D03-240B7458BD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C72CBF2-1542-4DF6-A7A0-CFF85A26E8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Responsive UI for Mobile</a:t>
          </a:r>
        </a:p>
      </dgm:t>
    </dgm:pt>
    <dgm:pt modelId="{CF1A96E7-D9B0-4A18-8E62-AB3B07F724F1}" type="parTrans" cxnId="{98BB7481-C6E4-4216-9E6F-47478F06785F}">
      <dgm:prSet/>
      <dgm:spPr/>
      <dgm:t>
        <a:bodyPr/>
        <a:lstStyle/>
        <a:p>
          <a:endParaRPr lang="en-US"/>
        </a:p>
      </dgm:t>
    </dgm:pt>
    <dgm:pt modelId="{2C675791-2CC1-416F-974C-AB4DD16AE4FA}" type="sibTrans" cxnId="{98BB7481-C6E4-4216-9E6F-47478F06785F}">
      <dgm:prSet/>
      <dgm:spPr/>
      <dgm:t>
        <a:bodyPr/>
        <a:lstStyle/>
        <a:p>
          <a:endParaRPr lang="en-US"/>
        </a:p>
      </dgm:t>
    </dgm:pt>
    <dgm:pt modelId="{18102FFA-69C3-40FB-AFE4-994944EC3F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CAN SEARCH for used  CARS</a:t>
          </a:r>
        </a:p>
      </dgm:t>
    </dgm:pt>
    <dgm:pt modelId="{0C0AAD7B-A28C-4539-ADBB-5BE8012870AF}" type="parTrans" cxnId="{88FE64B9-4246-455A-A24F-1840F540FC02}">
      <dgm:prSet/>
      <dgm:spPr/>
      <dgm:t>
        <a:bodyPr/>
        <a:lstStyle/>
        <a:p>
          <a:endParaRPr lang="en-US"/>
        </a:p>
      </dgm:t>
    </dgm:pt>
    <dgm:pt modelId="{18AEA38B-C3A7-436A-A701-0319434E093B}" type="sibTrans" cxnId="{88FE64B9-4246-455A-A24F-1840F540FC02}">
      <dgm:prSet/>
      <dgm:spPr/>
      <dgm:t>
        <a:bodyPr/>
        <a:lstStyle/>
        <a:p>
          <a:endParaRPr lang="en-US"/>
        </a:p>
      </dgm:t>
    </dgm:pt>
    <dgm:pt modelId="{AA6CA199-A24F-4B61-A662-2713D96FA4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Search can be performed based on location </a:t>
          </a:r>
        </a:p>
      </dgm:t>
    </dgm:pt>
    <dgm:pt modelId="{6AF56C8D-1F78-48B8-8837-48309185A783}" type="parTrans" cxnId="{ABC9F08A-8C65-4A58-9BE7-10C1BABAFD0B}">
      <dgm:prSet/>
      <dgm:spPr/>
      <dgm:t>
        <a:bodyPr/>
        <a:lstStyle/>
        <a:p>
          <a:endParaRPr lang="en-US"/>
        </a:p>
      </dgm:t>
    </dgm:pt>
    <dgm:pt modelId="{93B1CA8A-FE89-4986-8524-0EC26DF81762}" type="sibTrans" cxnId="{ABC9F08A-8C65-4A58-9BE7-10C1BABAFD0B}">
      <dgm:prSet/>
      <dgm:spPr/>
      <dgm:t>
        <a:bodyPr/>
        <a:lstStyle/>
        <a:p>
          <a:endParaRPr lang="en-US"/>
        </a:p>
      </dgm:t>
    </dgm:pt>
    <dgm:pt modelId="{82FB987E-3B2B-42A4-818F-EA6A9954C4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If you are interested in a car, can find further details about that by clicking on it</a:t>
          </a:r>
        </a:p>
      </dgm:t>
    </dgm:pt>
    <dgm:pt modelId="{D681D29E-41DC-43D2-B312-BD8901A8AD50}" type="parTrans" cxnId="{C6823C7E-D161-4273-85B7-8DE0058DF295}">
      <dgm:prSet/>
      <dgm:spPr/>
      <dgm:t>
        <a:bodyPr/>
        <a:lstStyle/>
        <a:p>
          <a:endParaRPr lang="en-US"/>
        </a:p>
      </dgm:t>
    </dgm:pt>
    <dgm:pt modelId="{8FEAC89C-EEE5-4AA9-904F-867BD6B097C1}" type="sibTrans" cxnId="{C6823C7E-D161-4273-85B7-8DE0058DF295}">
      <dgm:prSet/>
      <dgm:spPr/>
      <dgm:t>
        <a:bodyPr/>
        <a:lstStyle/>
        <a:p>
          <a:endParaRPr lang="en-US"/>
        </a:p>
      </dgm:t>
    </dgm:pt>
    <dgm:pt modelId="{3AE8C084-EED4-4D17-9CFB-2A0E32DED5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CAN SEARCH FOR CARS BY APPLYING FILTERS LIKE PRICE, LOCATION, MODEL, MAKE, ETC.</a:t>
          </a:r>
        </a:p>
      </dgm:t>
    </dgm:pt>
    <dgm:pt modelId="{B37E6081-CCF5-41C1-95F0-E8266FEFBC43}" type="parTrans" cxnId="{E5480651-1225-47BD-B9B5-1A3DDFBDDA18}">
      <dgm:prSet/>
      <dgm:spPr/>
      <dgm:t>
        <a:bodyPr/>
        <a:lstStyle/>
        <a:p>
          <a:endParaRPr lang="en-US"/>
        </a:p>
      </dgm:t>
    </dgm:pt>
    <dgm:pt modelId="{6F25A82C-4688-41AD-BC38-52608A8FC00C}" type="sibTrans" cxnId="{E5480651-1225-47BD-B9B5-1A3DDFBDDA18}">
      <dgm:prSet/>
      <dgm:spPr/>
      <dgm:t>
        <a:bodyPr/>
        <a:lstStyle/>
        <a:p>
          <a:endParaRPr lang="en-US"/>
        </a:p>
      </dgm:t>
    </dgm:pt>
    <dgm:pt modelId="{B8035FFC-F89D-4B38-98A1-504884DDE3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SECURE AUTHENTICATION Using Passport JS &amp; Token Creation</a:t>
          </a:r>
        </a:p>
      </dgm:t>
    </dgm:pt>
    <dgm:pt modelId="{355BC6C5-0A29-42AA-849E-B779995EFBB7}" type="parTrans" cxnId="{E01A679B-FA1C-4253-BFD3-C4056B690E00}">
      <dgm:prSet/>
      <dgm:spPr/>
      <dgm:t>
        <a:bodyPr/>
        <a:lstStyle/>
        <a:p>
          <a:endParaRPr lang="en-US"/>
        </a:p>
      </dgm:t>
    </dgm:pt>
    <dgm:pt modelId="{61C9160F-0A99-427D-BCD5-0CD88F76F1A4}" type="sibTrans" cxnId="{E01A679B-FA1C-4253-BFD3-C4056B690E00}">
      <dgm:prSet/>
      <dgm:spPr/>
      <dgm:t>
        <a:bodyPr/>
        <a:lstStyle/>
        <a:p>
          <a:endParaRPr lang="en-US"/>
        </a:p>
      </dgm:t>
    </dgm:pt>
    <dgm:pt modelId="{02C2FB26-9C8C-4F24-AF9E-C4E0AE5BDF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FRIENDLY UI</a:t>
          </a:r>
        </a:p>
      </dgm:t>
    </dgm:pt>
    <dgm:pt modelId="{6B2CE738-CFF4-4A08-8F7A-2480EC5FF8BF}" type="parTrans" cxnId="{023006BD-C337-43B9-B886-A95534BB326C}">
      <dgm:prSet/>
      <dgm:spPr/>
      <dgm:t>
        <a:bodyPr/>
        <a:lstStyle/>
        <a:p>
          <a:endParaRPr lang="en-US"/>
        </a:p>
      </dgm:t>
    </dgm:pt>
    <dgm:pt modelId="{822EA7EC-92E2-44FF-8B93-52812CC63687}" type="sibTrans" cxnId="{023006BD-C337-43B9-B886-A95534BB326C}">
      <dgm:prSet/>
      <dgm:spPr/>
      <dgm:t>
        <a:bodyPr/>
        <a:lstStyle/>
        <a:p>
          <a:endParaRPr lang="en-US"/>
        </a:p>
      </dgm:t>
    </dgm:pt>
    <dgm:pt modelId="{D90821CC-99E9-4B76-B0D4-93C845CE9B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Private owner can post his car details and images of the car</a:t>
          </a:r>
        </a:p>
      </dgm:t>
    </dgm:pt>
    <dgm:pt modelId="{9F909B95-20F1-432F-AECA-66743349A209}" type="sibTrans" cxnId="{13272C3B-85BC-434C-BB3A-A7808AD7167F}">
      <dgm:prSet/>
      <dgm:spPr/>
      <dgm:t>
        <a:bodyPr/>
        <a:lstStyle/>
        <a:p>
          <a:endParaRPr lang="en-US"/>
        </a:p>
      </dgm:t>
    </dgm:pt>
    <dgm:pt modelId="{88EDEB20-F3B9-4DF0-9E78-1D73CD92A48D}" type="parTrans" cxnId="{13272C3B-85BC-434C-BB3A-A7808AD7167F}">
      <dgm:prSet/>
      <dgm:spPr/>
      <dgm:t>
        <a:bodyPr/>
        <a:lstStyle/>
        <a:p>
          <a:endParaRPr lang="en-US"/>
        </a:p>
      </dgm:t>
    </dgm:pt>
    <dgm:pt modelId="{A391E731-3280-4AC2-889A-91E718757F96}" type="pres">
      <dgm:prSet presAssocID="{1026C40E-EC47-428B-9D03-240B7458BD3B}" presName="root" presStyleCnt="0">
        <dgm:presLayoutVars>
          <dgm:dir/>
          <dgm:resizeHandles val="exact"/>
        </dgm:presLayoutVars>
      </dgm:prSet>
      <dgm:spPr/>
    </dgm:pt>
    <dgm:pt modelId="{28BF20D5-71E6-4AA7-ADC1-D1F126F2AD67}" type="pres">
      <dgm:prSet presAssocID="{AC72CBF2-1542-4DF6-A7A0-CFF85A26E822}" presName="compNode" presStyleCnt="0"/>
      <dgm:spPr/>
    </dgm:pt>
    <dgm:pt modelId="{DDF25E49-C0D4-4AD7-8BDC-E91473A980E9}" type="pres">
      <dgm:prSet presAssocID="{AC72CBF2-1542-4DF6-A7A0-CFF85A26E822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9E48EA4-CFB3-4826-868D-E02D5DADD5AB}" type="pres">
      <dgm:prSet presAssocID="{AC72CBF2-1542-4DF6-A7A0-CFF85A26E82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7DF6546-BC42-408E-B73F-657120E28CC6}" type="pres">
      <dgm:prSet presAssocID="{AC72CBF2-1542-4DF6-A7A0-CFF85A26E822}" presName="spaceRect" presStyleCnt="0"/>
      <dgm:spPr/>
    </dgm:pt>
    <dgm:pt modelId="{0C21E438-3C60-40BC-AF5A-515D1A704599}" type="pres">
      <dgm:prSet presAssocID="{AC72CBF2-1542-4DF6-A7A0-CFF85A26E822}" presName="textRect" presStyleLbl="revTx" presStyleIdx="0" presStyleCnt="8">
        <dgm:presLayoutVars>
          <dgm:chMax val="1"/>
          <dgm:chPref val="1"/>
        </dgm:presLayoutVars>
      </dgm:prSet>
      <dgm:spPr/>
    </dgm:pt>
    <dgm:pt modelId="{A9E00994-DF8B-485A-A1D7-4DEDCA962B47}" type="pres">
      <dgm:prSet presAssocID="{2C675791-2CC1-416F-974C-AB4DD16AE4FA}" presName="sibTrans" presStyleCnt="0"/>
      <dgm:spPr/>
    </dgm:pt>
    <dgm:pt modelId="{1366C45E-57B3-4FE6-96E4-63425AE47785}" type="pres">
      <dgm:prSet presAssocID="{02C2FB26-9C8C-4F24-AF9E-C4E0AE5BDFBC}" presName="compNode" presStyleCnt="0"/>
      <dgm:spPr/>
    </dgm:pt>
    <dgm:pt modelId="{392A84F2-793A-4E38-8339-AC5A61243F70}" type="pres">
      <dgm:prSet presAssocID="{02C2FB26-9C8C-4F24-AF9E-C4E0AE5BDFBC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BCD0FA7-EA8D-4749-8EBD-41C7F0824848}" type="pres">
      <dgm:prSet presAssocID="{02C2FB26-9C8C-4F24-AF9E-C4E0AE5BDFB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DA189C-7507-4843-84F3-9BF1D7576950}" type="pres">
      <dgm:prSet presAssocID="{02C2FB26-9C8C-4F24-AF9E-C4E0AE5BDFBC}" presName="spaceRect" presStyleCnt="0"/>
      <dgm:spPr/>
    </dgm:pt>
    <dgm:pt modelId="{C7585B6D-FBA6-4D7A-80D2-5F6EFB552E1B}" type="pres">
      <dgm:prSet presAssocID="{02C2FB26-9C8C-4F24-AF9E-C4E0AE5BDFBC}" presName="textRect" presStyleLbl="revTx" presStyleIdx="1" presStyleCnt="8">
        <dgm:presLayoutVars>
          <dgm:chMax val="1"/>
          <dgm:chPref val="1"/>
        </dgm:presLayoutVars>
      </dgm:prSet>
      <dgm:spPr/>
    </dgm:pt>
    <dgm:pt modelId="{A6F49F0D-96B1-4411-BB1D-005E5D39F77B}" type="pres">
      <dgm:prSet presAssocID="{822EA7EC-92E2-44FF-8B93-52812CC63687}" presName="sibTrans" presStyleCnt="0"/>
      <dgm:spPr/>
    </dgm:pt>
    <dgm:pt modelId="{16FB2011-9C13-418B-8636-71F118BCA9CD}" type="pres">
      <dgm:prSet presAssocID="{18102FFA-69C3-40FB-AFE4-994944EC3F0E}" presName="compNode" presStyleCnt="0"/>
      <dgm:spPr/>
    </dgm:pt>
    <dgm:pt modelId="{69FA5C10-EB77-412B-8D48-78578DACB651}" type="pres">
      <dgm:prSet presAssocID="{18102FFA-69C3-40FB-AFE4-994944EC3F0E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5242D7F-DC37-48C9-9543-54753C3202C2}" type="pres">
      <dgm:prSet presAssocID="{18102FFA-69C3-40FB-AFE4-994944EC3F0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E52D3B3-9E74-4A2C-BFE1-7C760B95B906}" type="pres">
      <dgm:prSet presAssocID="{18102FFA-69C3-40FB-AFE4-994944EC3F0E}" presName="spaceRect" presStyleCnt="0"/>
      <dgm:spPr/>
    </dgm:pt>
    <dgm:pt modelId="{0B4CF0DC-0C21-4BD4-9FC0-C4DEBB8D2F4A}" type="pres">
      <dgm:prSet presAssocID="{18102FFA-69C3-40FB-AFE4-994944EC3F0E}" presName="textRect" presStyleLbl="revTx" presStyleIdx="2" presStyleCnt="8">
        <dgm:presLayoutVars>
          <dgm:chMax val="1"/>
          <dgm:chPref val="1"/>
        </dgm:presLayoutVars>
      </dgm:prSet>
      <dgm:spPr/>
    </dgm:pt>
    <dgm:pt modelId="{CF308ECD-AF9D-4191-A585-358C47F01711}" type="pres">
      <dgm:prSet presAssocID="{18AEA38B-C3A7-436A-A701-0319434E093B}" presName="sibTrans" presStyleCnt="0"/>
      <dgm:spPr/>
    </dgm:pt>
    <dgm:pt modelId="{B05486BC-5DAA-4D0F-9A69-93DBF6038EDD}" type="pres">
      <dgm:prSet presAssocID="{AA6CA199-A24F-4B61-A662-2713D96FA410}" presName="compNode" presStyleCnt="0"/>
      <dgm:spPr/>
    </dgm:pt>
    <dgm:pt modelId="{0E5E7CA1-15C5-4270-B8EC-43AC4ED54FF0}" type="pres">
      <dgm:prSet presAssocID="{AA6CA199-A24F-4B61-A662-2713D96FA410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2C8E123-F483-4C85-AC13-E1228A59FB7C}" type="pres">
      <dgm:prSet presAssocID="{AA6CA199-A24F-4B61-A662-2713D96FA41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743D4A0-416E-4D2D-8821-ADDDBD35BBF4}" type="pres">
      <dgm:prSet presAssocID="{AA6CA199-A24F-4B61-A662-2713D96FA410}" presName="spaceRect" presStyleCnt="0"/>
      <dgm:spPr/>
    </dgm:pt>
    <dgm:pt modelId="{32B6D7A8-C02D-42E5-A47D-82BC42E18D2F}" type="pres">
      <dgm:prSet presAssocID="{AA6CA199-A24F-4B61-A662-2713D96FA410}" presName="textRect" presStyleLbl="revTx" presStyleIdx="3" presStyleCnt="8">
        <dgm:presLayoutVars>
          <dgm:chMax val="1"/>
          <dgm:chPref val="1"/>
        </dgm:presLayoutVars>
      </dgm:prSet>
      <dgm:spPr/>
    </dgm:pt>
    <dgm:pt modelId="{FA6303E4-434E-4596-8288-EF2E319405FC}" type="pres">
      <dgm:prSet presAssocID="{93B1CA8A-FE89-4986-8524-0EC26DF81762}" presName="sibTrans" presStyleCnt="0"/>
      <dgm:spPr/>
    </dgm:pt>
    <dgm:pt modelId="{55979DDE-5073-4BBF-A697-29D896A62482}" type="pres">
      <dgm:prSet presAssocID="{82FB987E-3B2B-42A4-818F-EA6A9954C438}" presName="compNode" presStyleCnt="0"/>
      <dgm:spPr/>
    </dgm:pt>
    <dgm:pt modelId="{5AD3E6FC-725A-4860-93DB-E584F2AE3123}" type="pres">
      <dgm:prSet presAssocID="{82FB987E-3B2B-42A4-818F-EA6A9954C438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4A91BEB-7A74-4112-8556-C18BFF933148}" type="pres">
      <dgm:prSet presAssocID="{82FB987E-3B2B-42A4-818F-EA6A9954C43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E8B1B076-9541-44B8-8BB0-C45A122A7A97}" type="pres">
      <dgm:prSet presAssocID="{82FB987E-3B2B-42A4-818F-EA6A9954C438}" presName="spaceRect" presStyleCnt="0"/>
      <dgm:spPr/>
    </dgm:pt>
    <dgm:pt modelId="{F0DEFA9B-118C-4B1C-B4B2-8B057A8A974C}" type="pres">
      <dgm:prSet presAssocID="{82FB987E-3B2B-42A4-818F-EA6A9954C438}" presName="textRect" presStyleLbl="revTx" presStyleIdx="4" presStyleCnt="8">
        <dgm:presLayoutVars>
          <dgm:chMax val="1"/>
          <dgm:chPref val="1"/>
        </dgm:presLayoutVars>
      </dgm:prSet>
      <dgm:spPr/>
    </dgm:pt>
    <dgm:pt modelId="{B8524C01-0E0B-493A-8002-94026A8C5B5A}" type="pres">
      <dgm:prSet presAssocID="{8FEAC89C-EEE5-4AA9-904F-867BD6B097C1}" presName="sibTrans" presStyleCnt="0"/>
      <dgm:spPr/>
    </dgm:pt>
    <dgm:pt modelId="{71207760-26DA-4E6E-8239-19A98F11A341}" type="pres">
      <dgm:prSet presAssocID="{3AE8C084-EED4-4D17-9CFB-2A0E32DED5E1}" presName="compNode" presStyleCnt="0"/>
      <dgm:spPr/>
    </dgm:pt>
    <dgm:pt modelId="{001ED0FE-83CE-486C-8E73-D42B21ACFCDF}" type="pres">
      <dgm:prSet presAssocID="{3AE8C084-EED4-4D17-9CFB-2A0E32DED5E1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991B7A5-F9DA-4878-80B8-D20185983C56}" type="pres">
      <dgm:prSet presAssocID="{3AE8C084-EED4-4D17-9CFB-2A0E32DED5E1}" presName="iconRect" presStyleLbl="node1" presStyleIdx="5" presStyleCnt="8" custLinFactNeighborY="884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77BCC1D-CD60-4AD7-8A45-9D68848639BF}" type="pres">
      <dgm:prSet presAssocID="{3AE8C084-EED4-4D17-9CFB-2A0E32DED5E1}" presName="spaceRect" presStyleCnt="0"/>
      <dgm:spPr/>
    </dgm:pt>
    <dgm:pt modelId="{5788450A-16CB-4082-B083-752E3AC6F7A7}" type="pres">
      <dgm:prSet presAssocID="{3AE8C084-EED4-4D17-9CFB-2A0E32DED5E1}" presName="textRect" presStyleLbl="revTx" presStyleIdx="5" presStyleCnt="8">
        <dgm:presLayoutVars>
          <dgm:chMax val="1"/>
          <dgm:chPref val="1"/>
        </dgm:presLayoutVars>
      </dgm:prSet>
      <dgm:spPr/>
    </dgm:pt>
    <dgm:pt modelId="{1BBD41BE-1E66-42CF-85EC-091459F23FAD}" type="pres">
      <dgm:prSet presAssocID="{6F25A82C-4688-41AD-BC38-52608A8FC00C}" presName="sibTrans" presStyleCnt="0"/>
      <dgm:spPr/>
    </dgm:pt>
    <dgm:pt modelId="{C5A590DB-E6C9-4B59-B168-2D1B274BE059}" type="pres">
      <dgm:prSet presAssocID="{D90821CC-99E9-4B76-B0D4-93C845CE9B68}" presName="compNode" presStyleCnt="0"/>
      <dgm:spPr/>
    </dgm:pt>
    <dgm:pt modelId="{1BE2B94B-5D47-4A92-A575-8FC1AA913971}" type="pres">
      <dgm:prSet presAssocID="{D90821CC-99E9-4B76-B0D4-93C845CE9B68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72F9EFC-F134-4092-A004-DD1FABFF563E}" type="pres">
      <dgm:prSet presAssocID="{D90821CC-99E9-4B76-B0D4-93C845CE9B6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97627C8-EE3C-42C8-A018-7EF500A0F297}" type="pres">
      <dgm:prSet presAssocID="{D90821CC-99E9-4B76-B0D4-93C845CE9B68}" presName="spaceRect" presStyleCnt="0"/>
      <dgm:spPr/>
    </dgm:pt>
    <dgm:pt modelId="{5FA2AD53-CB2E-4E38-86C1-84A1A51DB488}" type="pres">
      <dgm:prSet presAssocID="{D90821CC-99E9-4B76-B0D4-93C845CE9B68}" presName="textRect" presStyleLbl="revTx" presStyleIdx="6" presStyleCnt="8">
        <dgm:presLayoutVars>
          <dgm:chMax val="1"/>
          <dgm:chPref val="1"/>
        </dgm:presLayoutVars>
      </dgm:prSet>
      <dgm:spPr/>
    </dgm:pt>
    <dgm:pt modelId="{B8C5F497-05BA-4A47-800E-6856D546D66E}" type="pres">
      <dgm:prSet presAssocID="{9F909B95-20F1-432F-AECA-66743349A209}" presName="sibTrans" presStyleCnt="0"/>
      <dgm:spPr/>
    </dgm:pt>
    <dgm:pt modelId="{84D939EF-B9AD-4AF0-886A-DED38023328F}" type="pres">
      <dgm:prSet presAssocID="{B8035FFC-F89D-4B38-98A1-504884DDE394}" presName="compNode" presStyleCnt="0"/>
      <dgm:spPr/>
    </dgm:pt>
    <dgm:pt modelId="{37626A9B-D4DF-49CC-8BC2-08E769A6F484}" type="pres">
      <dgm:prSet presAssocID="{B8035FFC-F89D-4B38-98A1-504884DDE394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A5558E3D-F07F-46D9-9403-85D2EA6792A9}" type="pres">
      <dgm:prSet presAssocID="{B8035FFC-F89D-4B38-98A1-504884DDE39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4583121-7285-4444-85E2-D406C6D2F859}" type="pres">
      <dgm:prSet presAssocID="{B8035FFC-F89D-4B38-98A1-504884DDE394}" presName="spaceRect" presStyleCnt="0"/>
      <dgm:spPr/>
    </dgm:pt>
    <dgm:pt modelId="{4A8DDAD4-A391-4383-B353-126C127E7AE4}" type="pres">
      <dgm:prSet presAssocID="{B8035FFC-F89D-4B38-98A1-504884DDE39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AAC1801-5140-4714-BB94-BC03B65D3E5A}" type="presOf" srcId="{3AE8C084-EED4-4D17-9CFB-2A0E32DED5E1}" destId="{5788450A-16CB-4082-B083-752E3AC6F7A7}" srcOrd="0" destOrd="0" presId="urn:microsoft.com/office/officeart/2018/5/layout/IconLeafLabelList"/>
    <dgm:cxn modelId="{E349B818-AAFF-493F-9D34-FD98CFFF00B4}" type="presOf" srcId="{82FB987E-3B2B-42A4-818F-EA6A9954C438}" destId="{F0DEFA9B-118C-4B1C-B4B2-8B057A8A974C}" srcOrd="0" destOrd="0" presId="urn:microsoft.com/office/officeart/2018/5/layout/IconLeafLabelList"/>
    <dgm:cxn modelId="{586AF339-6BF0-4534-A65B-DA3900AB57B3}" type="presOf" srcId="{AC72CBF2-1542-4DF6-A7A0-CFF85A26E822}" destId="{0C21E438-3C60-40BC-AF5A-515D1A704599}" srcOrd="0" destOrd="0" presId="urn:microsoft.com/office/officeart/2018/5/layout/IconLeafLabelList"/>
    <dgm:cxn modelId="{13272C3B-85BC-434C-BB3A-A7808AD7167F}" srcId="{1026C40E-EC47-428B-9D03-240B7458BD3B}" destId="{D90821CC-99E9-4B76-B0D4-93C845CE9B68}" srcOrd="6" destOrd="0" parTransId="{88EDEB20-F3B9-4DF0-9E78-1D73CD92A48D}" sibTransId="{9F909B95-20F1-432F-AECA-66743349A209}"/>
    <dgm:cxn modelId="{CBC5946C-1621-4E5A-839E-35E12BA2C14F}" type="presOf" srcId="{18102FFA-69C3-40FB-AFE4-994944EC3F0E}" destId="{0B4CF0DC-0C21-4BD4-9FC0-C4DEBB8D2F4A}" srcOrd="0" destOrd="0" presId="urn:microsoft.com/office/officeart/2018/5/layout/IconLeafLabelList"/>
    <dgm:cxn modelId="{E5480651-1225-47BD-B9B5-1A3DDFBDDA18}" srcId="{1026C40E-EC47-428B-9D03-240B7458BD3B}" destId="{3AE8C084-EED4-4D17-9CFB-2A0E32DED5E1}" srcOrd="5" destOrd="0" parTransId="{B37E6081-CCF5-41C1-95F0-E8266FEFBC43}" sibTransId="{6F25A82C-4688-41AD-BC38-52608A8FC00C}"/>
    <dgm:cxn modelId="{C6823C7E-D161-4273-85B7-8DE0058DF295}" srcId="{1026C40E-EC47-428B-9D03-240B7458BD3B}" destId="{82FB987E-3B2B-42A4-818F-EA6A9954C438}" srcOrd="4" destOrd="0" parTransId="{D681D29E-41DC-43D2-B312-BD8901A8AD50}" sibTransId="{8FEAC89C-EEE5-4AA9-904F-867BD6B097C1}"/>
    <dgm:cxn modelId="{98BB7481-C6E4-4216-9E6F-47478F06785F}" srcId="{1026C40E-EC47-428B-9D03-240B7458BD3B}" destId="{AC72CBF2-1542-4DF6-A7A0-CFF85A26E822}" srcOrd="0" destOrd="0" parTransId="{CF1A96E7-D9B0-4A18-8E62-AB3B07F724F1}" sibTransId="{2C675791-2CC1-416F-974C-AB4DD16AE4FA}"/>
    <dgm:cxn modelId="{ABC9F08A-8C65-4A58-9BE7-10C1BABAFD0B}" srcId="{1026C40E-EC47-428B-9D03-240B7458BD3B}" destId="{AA6CA199-A24F-4B61-A662-2713D96FA410}" srcOrd="3" destOrd="0" parTransId="{6AF56C8D-1F78-48B8-8837-48309185A783}" sibTransId="{93B1CA8A-FE89-4986-8524-0EC26DF81762}"/>
    <dgm:cxn modelId="{E01A679B-FA1C-4253-BFD3-C4056B690E00}" srcId="{1026C40E-EC47-428B-9D03-240B7458BD3B}" destId="{B8035FFC-F89D-4B38-98A1-504884DDE394}" srcOrd="7" destOrd="0" parTransId="{355BC6C5-0A29-42AA-849E-B779995EFBB7}" sibTransId="{61C9160F-0A99-427D-BCD5-0CD88F76F1A4}"/>
    <dgm:cxn modelId="{88FE64B9-4246-455A-A24F-1840F540FC02}" srcId="{1026C40E-EC47-428B-9D03-240B7458BD3B}" destId="{18102FFA-69C3-40FB-AFE4-994944EC3F0E}" srcOrd="2" destOrd="0" parTransId="{0C0AAD7B-A28C-4539-ADBB-5BE8012870AF}" sibTransId="{18AEA38B-C3A7-436A-A701-0319434E093B}"/>
    <dgm:cxn modelId="{023006BD-C337-43B9-B886-A95534BB326C}" srcId="{1026C40E-EC47-428B-9D03-240B7458BD3B}" destId="{02C2FB26-9C8C-4F24-AF9E-C4E0AE5BDFBC}" srcOrd="1" destOrd="0" parTransId="{6B2CE738-CFF4-4A08-8F7A-2480EC5FF8BF}" sibTransId="{822EA7EC-92E2-44FF-8B93-52812CC63687}"/>
    <dgm:cxn modelId="{43E6EBC3-7BEE-4A37-82EC-1322DFF767BD}" type="presOf" srcId="{02C2FB26-9C8C-4F24-AF9E-C4E0AE5BDFBC}" destId="{C7585B6D-FBA6-4D7A-80D2-5F6EFB552E1B}" srcOrd="0" destOrd="0" presId="urn:microsoft.com/office/officeart/2018/5/layout/IconLeafLabelList"/>
    <dgm:cxn modelId="{796D55C5-1705-4BAB-AB52-8F789BBFC9B0}" type="presOf" srcId="{B8035FFC-F89D-4B38-98A1-504884DDE394}" destId="{4A8DDAD4-A391-4383-B353-126C127E7AE4}" srcOrd="0" destOrd="0" presId="urn:microsoft.com/office/officeart/2018/5/layout/IconLeafLabelList"/>
    <dgm:cxn modelId="{B9B6F2DE-EEDA-4B94-B7F1-B0373ED60AFB}" type="presOf" srcId="{AA6CA199-A24F-4B61-A662-2713D96FA410}" destId="{32B6D7A8-C02D-42E5-A47D-82BC42E18D2F}" srcOrd="0" destOrd="0" presId="urn:microsoft.com/office/officeart/2018/5/layout/IconLeafLabelList"/>
    <dgm:cxn modelId="{91F78AEC-05E7-438A-9E45-55E755025688}" type="presOf" srcId="{D90821CC-99E9-4B76-B0D4-93C845CE9B68}" destId="{5FA2AD53-CB2E-4E38-86C1-84A1A51DB488}" srcOrd="0" destOrd="0" presId="urn:microsoft.com/office/officeart/2018/5/layout/IconLeafLabelList"/>
    <dgm:cxn modelId="{C02320FC-DE2C-4773-8D55-7F512914C5AC}" type="presOf" srcId="{1026C40E-EC47-428B-9D03-240B7458BD3B}" destId="{A391E731-3280-4AC2-889A-91E718757F96}" srcOrd="0" destOrd="0" presId="urn:microsoft.com/office/officeart/2018/5/layout/IconLeafLabelList"/>
    <dgm:cxn modelId="{5076846C-CAC3-4F2D-A224-EF697DA1A80F}" type="presParOf" srcId="{A391E731-3280-4AC2-889A-91E718757F96}" destId="{28BF20D5-71E6-4AA7-ADC1-D1F126F2AD67}" srcOrd="0" destOrd="0" presId="urn:microsoft.com/office/officeart/2018/5/layout/IconLeafLabelList"/>
    <dgm:cxn modelId="{3FD2AD75-908F-45FC-BE5A-D4DE05D12588}" type="presParOf" srcId="{28BF20D5-71E6-4AA7-ADC1-D1F126F2AD67}" destId="{DDF25E49-C0D4-4AD7-8BDC-E91473A980E9}" srcOrd="0" destOrd="0" presId="urn:microsoft.com/office/officeart/2018/5/layout/IconLeafLabelList"/>
    <dgm:cxn modelId="{561A40B5-3C23-4E28-8E80-0A32D31A0B91}" type="presParOf" srcId="{28BF20D5-71E6-4AA7-ADC1-D1F126F2AD67}" destId="{99E48EA4-CFB3-4826-868D-E02D5DADD5AB}" srcOrd="1" destOrd="0" presId="urn:microsoft.com/office/officeart/2018/5/layout/IconLeafLabelList"/>
    <dgm:cxn modelId="{53EA5E5C-73F9-4001-B589-2F00D98EE3E8}" type="presParOf" srcId="{28BF20D5-71E6-4AA7-ADC1-D1F126F2AD67}" destId="{27DF6546-BC42-408E-B73F-657120E28CC6}" srcOrd="2" destOrd="0" presId="urn:microsoft.com/office/officeart/2018/5/layout/IconLeafLabelList"/>
    <dgm:cxn modelId="{D9F17B8C-31D8-43A8-96D9-A0E432FD193E}" type="presParOf" srcId="{28BF20D5-71E6-4AA7-ADC1-D1F126F2AD67}" destId="{0C21E438-3C60-40BC-AF5A-515D1A704599}" srcOrd="3" destOrd="0" presId="urn:microsoft.com/office/officeart/2018/5/layout/IconLeafLabelList"/>
    <dgm:cxn modelId="{B7C078A5-93C4-46C6-9CAB-A71F7921D2BB}" type="presParOf" srcId="{A391E731-3280-4AC2-889A-91E718757F96}" destId="{A9E00994-DF8B-485A-A1D7-4DEDCA962B47}" srcOrd="1" destOrd="0" presId="urn:microsoft.com/office/officeart/2018/5/layout/IconLeafLabelList"/>
    <dgm:cxn modelId="{122164C8-6796-4EC7-B1AE-EEC3B572BD5E}" type="presParOf" srcId="{A391E731-3280-4AC2-889A-91E718757F96}" destId="{1366C45E-57B3-4FE6-96E4-63425AE47785}" srcOrd="2" destOrd="0" presId="urn:microsoft.com/office/officeart/2018/5/layout/IconLeafLabelList"/>
    <dgm:cxn modelId="{3185CC9F-E178-46CE-962F-4744E5210D9D}" type="presParOf" srcId="{1366C45E-57B3-4FE6-96E4-63425AE47785}" destId="{392A84F2-793A-4E38-8339-AC5A61243F70}" srcOrd="0" destOrd="0" presId="urn:microsoft.com/office/officeart/2018/5/layout/IconLeafLabelList"/>
    <dgm:cxn modelId="{F74D5384-8D34-4D48-8903-77AB73EB75D8}" type="presParOf" srcId="{1366C45E-57B3-4FE6-96E4-63425AE47785}" destId="{1BCD0FA7-EA8D-4749-8EBD-41C7F0824848}" srcOrd="1" destOrd="0" presId="urn:microsoft.com/office/officeart/2018/5/layout/IconLeafLabelList"/>
    <dgm:cxn modelId="{DB349955-8C62-446B-9539-1BE6846DAA16}" type="presParOf" srcId="{1366C45E-57B3-4FE6-96E4-63425AE47785}" destId="{AFDA189C-7507-4843-84F3-9BF1D7576950}" srcOrd="2" destOrd="0" presId="urn:microsoft.com/office/officeart/2018/5/layout/IconLeafLabelList"/>
    <dgm:cxn modelId="{21C2F6AC-D53B-4A5F-9777-26595C07CEA3}" type="presParOf" srcId="{1366C45E-57B3-4FE6-96E4-63425AE47785}" destId="{C7585B6D-FBA6-4D7A-80D2-5F6EFB552E1B}" srcOrd="3" destOrd="0" presId="urn:microsoft.com/office/officeart/2018/5/layout/IconLeafLabelList"/>
    <dgm:cxn modelId="{8F88566E-82EC-4A66-9CD6-974325D6D27C}" type="presParOf" srcId="{A391E731-3280-4AC2-889A-91E718757F96}" destId="{A6F49F0D-96B1-4411-BB1D-005E5D39F77B}" srcOrd="3" destOrd="0" presId="urn:microsoft.com/office/officeart/2018/5/layout/IconLeafLabelList"/>
    <dgm:cxn modelId="{AC282AF5-EE63-4E3D-86BA-196BB1A4D2A9}" type="presParOf" srcId="{A391E731-3280-4AC2-889A-91E718757F96}" destId="{16FB2011-9C13-418B-8636-71F118BCA9CD}" srcOrd="4" destOrd="0" presId="urn:microsoft.com/office/officeart/2018/5/layout/IconLeafLabelList"/>
    <dgm:cxn modelId="{C774CE4C-8226-40DF-B834-40FBE5EEE803}" type="presParOf" srcId="{16FB2011-9C13-418B-8636-71F118BCA9CD}" destId="{69FA5C10-EB77-412B-8D48-78578DACB651}" srcOrd="0" destOrd="0" presId="urn:microsoft.com/office/officeart/2018/5/layout/IconLeafLabelList"/>
    <dgm:cxn modelId="{154C56AB-5774-43BF-89AB-A09018536BC8}" type="presParOf" srcId="{16FB2011-9C13-418B-8636-71F118BCA9CD}" destId="{D5242D7F-DC37-48C9-9543-54753C3202C2}" srcOrd="1" destOrd="0" presId="urn:microsoft.com/office/officeart/2018/5/layout/IconLeafLabelList"/>
    <dgm:cxn modelId="{49F542A1-C3D4-4563-AEDD-9B6839EC937F}" type="presParOf" srcId="{16FB2011-9C13-418B-8636-71F118BCA9CD}" destId="{FE52D3B3-9E74-4A2C-BFE1-7C760B95B906}" srcOrd="2" destOrd="0" presId="urn:microsoft.com/office/officeart/2018/5/layout/IconLeafLabelList"/>
    <dgm:cxn modelId="{7CD1B044-C8EB-4940-9C7C-C57C58CB324A}" type="presParOf" srcId="{16FB2011-9C13-418B-8636-71F118BCA9CD}" destId="{0B4CF0DC-0C21-4BD4-9FC0-C4DEBB8D2F4A}" srcOrd="3" destOrd="0" presId="urn:microsoft.com/office/officeart/2018/5/layout/IconLeafLabelList"/>
    <dgm:cxn modelId="{77FAA87F-2978-449D-95C2-2547263BCDEA}" type="presParOf" srcId="{A391E731-3280-4AC2-889A-91E718757F96}" destId="{CF308ECD-AF9D-4191-A585-358C47F01711}" srcOrd="5" destOrd="0" presId="urn:microsoft.com/office/officeart/2018/5/layout/IconLeafLabelList"/>
    <dgm:cxn modelId="{566BE091-E3C4-4E4F-9B91-1E1D517A84A9}" type="presParOf" srcId="{A391E731-3280-4AC2-889A-91E718757F96}" destId="{B05486BC-5DAA-4D0F-9A69-93DBF6038EDD}" srcOrd="6" destOrd="0" presId="urn:microsoft.com/office/officeart/2018/5/layout/IconLeafLabelList"/>
    <dgm:cxn modelId="{BAA48355-FD2C-4A8C-865E-BB0B2678C2C0}" type="presParOf" srcId="{B05486BC-5DAA-4D0F-9A69-93DBF6038EDD}" destId="{0E5E7CA1-15C5-4270-B8EC-43AC4ED54FF0}" srcOrd="0" destOrd="0" presId="urn:microsoft.com/office/officeart/2018/5/layout/IconLeafLabelList"/>
    <dgm:cxn modelId="{F42FADA9-89D7-4E37-94DE-B5EBB6BF96BA}" type="presParOf" srcId="{B05486BC-5DAA-4D0F-9A69-93DBF6038EDD}" destId="{12C8E123-F483-4C85-AC13-E1228A59FB7C}" srcOrd="1" destOrd="0" presId="urn:microsoft.com/office/officeart/2018/5/layout/IconLeafLabelList"/>
    <dgm:cxn modelId="{771AA390-09E1-4EF2-8BD9-8F8FF7170682}" type="presParOf" srcId="{B05486BC-5DAA-4D0F-9A69-93DBF6038EDD}" destId="{F743D4A0-416E-4D2D-8821-ADDDBD35BBF4}" srcOrd="2" destOrd="0" presId="urn:microsoft.com/office/officeart/2018/5/layout/IconLeafLabelList"/>
    <dgm:cxn modelId="{5CE17FDB-7710-4D36-8360-3DF5DF8F9498}" type="presParOf" srcId="{B05486BC-5DAA-4D0F-9A69-93DBF6038EDD}" destId="{32B6D7A8-C02D-42E5-A47D-82BC42E18D2F}" srcOrd="3" destOrd="0" presId="urn:microsoft.com/office/officeart/2018/5/layout/IconLeafLabelList"/>
    <dgm:cxn modelId="{B10FFF1E-6A1A-4562-815C-3EA475EE5D33}" type="presParOf" srcId="{A391E731-3280-4AC2-889A-91E718757F96}" destId="{FA6303E4-434E-4596-8288-EF2E319405FC}" srcOrd="7" destOrd="0" presId="urn:microsoft.com/office/officeart/2018/5/layout/IconLeafLabelList"/>
    <dgm:cxn modelId="{C41CBF1C-F336-4121-B897-9110517E1E82}" type="presParOf" srcId="{A391E731-3280-4AC2-889A-91E718757F96}" destId="{55979DDE-5073-4BBF-A697-29D896A62482}" srcOrd="8" destOrd="0" presId="urn:microsoft.com/office/officeart/2018/5/layout/IconLeafLabelList"/>
    <dgm:cxn modelId="{6E0899A6-A1CE-4744-B848-9DC99C7920C8}" type="presParOf" srcId="{55979DDE-5073-4BBF-A697-29D896A62482}" destId="{5AD3E6FC-725A-4860-93DB-E584F2AE3123}" srcOrd="0" destOrd="0" presId="urn:microsoft.com/office/officeart/2018/5/layout/IconLeafLabelList"/>
    <dgm:cxn modelId="{E59901E8-AE60-4B45-B094-50280CE0CE2E}" type="presParOf" srcId="{55979DDE-5073-4BBF-A697-29D896A62482}" destId="{04A91BEB-7A74-4112-8556-C18BFF933148}" srcOrd="1" destOrd="0" presId="urn:microsoft.com/office/officeart/2018/5/layout/IconLeafLabelList"/>
    <dgm:cxn modelId="{83BBDCA2-FC95-4417-8A0C-7F7A89CE0DD9}" type="presParOf" srcId="{55979DDE-5073-4BBF-A697-29D896A62482}" destId="{E8B1B076-9541-44B8-8BB0-C45A122A7A97}" srcOrd="2" destOrd="0" presId="urn:microsoft.com/office/officeart/2018/5/layout/IconLeafLabelList"/>
    <dgm:cxn modelId="{25B1BA9C-3B00-4F65-8B40-7ADE028E8B93}" type="presParOf" srcId="{55979DDE-5073-4BBF-A697-29D896A62482}" destId="{F0DEFA9B-118C-4B1C-B4B2-8B057A8A974C}" srcOrd="3" destOrd="0" presId="urn:microsoft.com/office/officeart/2018/5/layout/IconLeafLabelList"/>
    <dgm:cxn modelId="{F04D40B9-3862-43E8-94F4-2420C9A5BBEA}" type="presParOf" srcId="{A391E731-3280-4AC2-889A-91E718757F96}" destId="{B8524C01-0E0B-493A-8002-94026A8C5B5A}" srcOrd="9" destOrd="0" presId="urn:microsoft.com/office/officeart/2018/5/layout/IconLeafLabelList"/>
    <dgm:cxn modelId="{34E4E286-D718-4F18-ADEF-A2D57694D9EB}" type="presParOf" srcId="{A391E731-3280-4AC2-889A-91E718757F96}" destId="{71207760-26DA-4E6E-8239-19A98F11A341}" srcOrd="10" destOrd="0" presId="urn:microsoft.com/office/officeart/2018/5/layout/IconLeafLabelList"/>
    <dgm:cxn modelId="{09D429D4-1FE4-4F22-A9E5-CA86C8179BBD}" type="presParOf" srcId="{71207760-26DA-4E6E-8239-19A98F11A341}" destId="{001ED0FE-83CE-486C-8E73-D42B21ACFCDF}" srcOrd="0" destOrd="0" presId="urn:microsoft.com/office/officeart/2018/5/layout/IconLeafLabelList"/>
    <dgm:cxn modelId="{D84FF042-F9AC-439D-A5AA-536EF85C56B5}" type="presParOf" srcId="{71207760-26DA-4E6E-8239-19A98F11A341}" destId="{6991B7A5-F9DA-4878-80B8-D20185983C56}" srcOrd="1" destOrd="0" presId="urn:microsoft.com/office/officeart/2018/5/layout/IconLeafLabelList"/>
    <dgm:cxn modelId="{8F7FA5CA-B632-4E8B-BD0F-7620A35501C4}" type="presParOf" srcId="{71207760-26DA-4E6E-8239-19A98F11A341}" destId="{877BCC1D-CD60-4AD7-8A45-9D68848639BF}" srcOrd="2" destOrd="0" presId="urn:microsoft.com/office/officeart/2018/5/layout/IconLeafLabelList"/>
    <dgm:cxn modelId="{2FE4346A-DE07-43FE-BFF4-663A44F33460}" type="presParOf" srcId="{71207760-26DA-4E6E-8239-19A98F11A341}" destId="{5788450A-16CB-4082-B083-752E3AC6F7A7}" srcOrd="3" destOrd="0" presId="urn:microsoft.com/office/officeart/2018/5/layout/IconLeafLabelList"/>
    <dgm:cxn modelId="{B0C3EF8B-D205-4F8C-947F-404BD977803D}" type="presParOf" srcId="{A391E731-3280-4AC2-889A-91E718757F96}" destId="{1BBD41BE-1E66-42CF-85EC-091459F23FAD}" srcOrd="11" destOrd="0" presId="urn:microsoft.com/office/officeart/2018/5/layout/IconLeafLabelList"/>
    <dgm:cxn modelId="{C91A0111-FEDF-45C4-9416-B239524BE3F4}" type="presParOf" srcId="{A391E731-3280-4AC2-889A-91E718757F96}" destId="{C5A590DB-E6C9-4B59-B168-2D1B274BE059}" srcOrd="12" destOrd="0" presId="urn:microsoft.com/office/officeart/2018/5/layout/IconLeafLabelList"/>
    <dgm:cxn modelId="{840C2B38-BEBB-4294-BFFD-0C360F44A1BF}" type="presParOf" srcId="{C5A590DB-E6C9-4B59-B168-2D1B274BE059}" destId="{1BE2B94B-5D47-4A92-A575-8FC1AA913971}" srcOrd="0" destOrd="0" presId="urn:microsoft.com/office/officeart/2018/5/layout/IconLeafLabelList"/>
    <dgm:cxn modelId="{C471D7AC-8FCB-4CD5-85A7-3C535C32853F}" type="presParOf" srcId="{C5A590DB-E6C9-4B59-B168-2D1B274BE059}" destId="{572F9EFC-F134-4092-A004-DD1FABFF563E}" srcOrd="1" destOrd="0" presId="urn:microsoft.com/office/officeart/2018/5/layout/IconLeafLabelList"/>
    <dgm:cxn modelId="{04B72A4F-97CC-4E01-81D2-DE366B7343F6}" type="presParOf" srcId="{C5A590DB-E6C9-4B59-B168-2D1B274BE059}" destId="{997627C8-EE3C-42C8-A018-7EF500A0F297}" srcOrd="2" destOrd="0" presId="urn:microsoft.com/office/officeart/2018/5/layout/IconLeafLabelList"/>
    <dgm:cxn modelId="{5FE2C3AA-63CD-442B-8D15-CD9301632CA6}" type="presParOf" srcId="{C5A590DB-E6C9-4B59-B168-2D1B274BE059}" destId="{5FA2AD53-CB2E-4E38-86C1-84A1A51DB488}" srcOrd="3" destOrd="0" presId="urn:microsoft.com/office/officeart/2018/5/layout/IconLeafLabelList"/>
    <dgm:cxn modelId="{F3A50FC8-B0E9-44D6-9FCE-34FA1D3BED27}" type="presParOf" srcId="{A391E731-3280-4AC2-889A-91E718757F96}" destId="{B8C5F497-05BA-4A47-800E-6856D546D66E}" srcOrd="13" destOrd="0" presId="urn:microsoft.com/office/officeart/2018/5/layout/IconLeafLabelList"/>
    <dgm:cxn modelId="{DB478EAF-1D4E-40B0-9809-D702C18744B7}" type="presParOf" srcId="{A391E731-3280-4AC2-889A-91E718757F96}" destId="{84D939EF-B9AD-4AF0-886A-DED38023328F}" srcOrd="14" destOrd="0" presId="urn:microsoft.com/office/officeart/2018/5/layout/IconLeafLabelList"/>
    <dgm:cxn modelId="{C05BAB1A-E92A-46DB-BE52-8AA95299DA9C}" type="presParOf" srcId="{84D939EF-B9AD-4AF0-886A-DED38023328F}" destId="{37626A9B-D4DF-49CC-8BC2-08E769A6F484}" srcOrd="0" destOrd="0" presId="urn:microsoft.com/office/officeart/2018/5/layout/IconLeafLabelList"/>
    <dgm:cxn modelId="{B8812EBE-E3B8-41DF-AD20-7A477BC1E9B4}" type="presParOf" srcId="{84D939EF-B9AD-4AF0-886A-DED38023328F}" destId="{A5558E3D-F07F-46D9-9403-85D2EA6792A9}" srcOrd="1" destOrd="0" presId="urn:microsoft.com/office/officeart/2018/5/layout/IconLeafLabelList"/>
    <dgm:cxn modelId="{47CDDA32-6D0D-4995-AC22-C208578D7BCB}" type="presParOf" srcId="{84D939EF-B9AD-4AF0-886A-DED38023328F}" destId="{84583121-7285-4444-85E2-D406C6D2F859}" srcOrd="2" destOrd="0" presId="urn:microsoft.com/office/officeart/2018/5/layout/IconLeafLabelList"/>
    <dgm:cxn modelId="{FD902652-8997-434C-9DF7-252A9A140B28}" type="presParOf" srcId="{84D939EF-B9AD-4AF0-886A-DED38023328F}" destId="{4A8DDAD4-A391-4383-B353-126C127E7AE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9DA7B-C27A-41D4-A680-0839F508BBF8}">
      <dsp:nvSpPr>
        <dsp:cNvPr id="0" name=""/>
        <dsp:cNvSpPr/>
      </dsp:nvSpPr>
      <dsp:spPr>
        <a:xfrm>
          <a:off x="0" y="2059899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6CAEF-4066-4A9E-A389-74EEF99B4C9F}">
      <dsp:nvSpPr>
        <dsp:cNvPr id="0" name=""/>
        <dsp:cNvSpPr/>
      </dsp:nvSpPr>
      <dsp:spPr>
        <a:xfrm>
          <a:off x="534102" y="245716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5A710-1E76-4495-BE50-2A01E82CAFD6}">
      <dsp:nvSpPr>
        <dsp:cNvPr id="0" name=""/>
        <dsp:cNvSpPr/>
      </dsp:nvSpPr>
      <dsp:spPr>
        <a:xfrm>
          <a:off x="2039300" y="2059899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objective of this project is to develop a mobile app to help users to purchase used cars from private owners in nearby cities. </a:t>
          </a:r>
        </a:p>
      </dsp:txBody>
      <dsp:txXfrm>
        <a:off x="2039300" y="2059899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D039-8872-41FE-909E-5B5AD3875D1F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FDDCE-54CB-4AE4-82D8-0B5B01DEAA05}">
      <dsp:nvSpPr>
        <dsp:cNvPr id="0" name=""/>
        <dsp:cNvSpPr/>
      </dsp:nvSpPr>
      <dsp:spPr>
        <a:xfrm>
          <a:off x="0" y="0"/>
          <a:ext cx="6513603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User can login and search for cars by applying filters like price, make, model, location, mileage, color, Seller type, etc.</a:t>
          </a:r>
        </a:p>
      </dsp:txBody>
      <dsp:txXfrm>
        <a:off x="0" y="0"/>
        <a:ext cx="6513603" cy="2942713"/>
      </dsp:txXfrm>
    </dsp:sp>
    <dsp:sp modelId="{80CA7062-1CCE-4E97-9A62-89753A2983A4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417C8-852B-40DF-84FB-2017D5F0031D}">
      <dsp:nvSpPr>
        <dsp:cNvPr id="0" name=""/>
        <dsp:cNvSpPr/>
      </dsp:nvSpPr>
      <dsp:spPr>
        <a:xfrm>
          <a:off x="0" y="2942713"/>
          <a:ext cx="6513603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Private owner can post his car details and images of the car</a:t>
          </a:r>
        </a:p>
      </dsp:txBody>
      <dsp:txXfrm>
        <a:off x="0" y="2942713"/>
        <a:ext cx="6513603" cy="2942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25E49-C0D4-4AD7-8BDC-E91473A980E9}">
      <dsp:nvSpPr>
        <dsp:cNvPr id="0" name=""/>
        <dsp:cNvSpPr/>
      </dsp:nvSpPr>
      <dsp:spPr>
        <a:xfrm>
          <a:off x="898829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48EA4-CFB3-4826-868D-E02D5DADD5AB}">
      <dsp:nvSpPr>
        <dsp:cNvPr id="0" name=""/>
        <dsp:cNvSpPr/>
      </dsp:nvSpPr>
      <dsp:spPr>
        <a:xfrm>
          <a:off x="1112262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1E438-3C60-40BC-AF5A-515D1A704599}">
      <dsp:nvSpPr>
        <dsp:cNvPr id="0" name=""/>
        <dsp:cNvSpPr/>
      </dsp:nvSpPr>
      <dsp:spPr>
        <a:xfrm>
          <a:off x="578678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Responsive UI for Mobile</a:t>
          </a:r>
        </a:p>
      </dsp:txBody>
      <dsp:txXfrm>
        <a:off x="578678" y="1314328"/>
        <a:ext cx="1641796" cy="656718"/>
      </dsp:txXfrm>
    </dsp:sp>
    <dsp:sp modelId="{392A84F2-793A-4E38-8339-AC5A61243F70}">
      <dsp:nvSpPr>
        <dsp:cNvPr id="0" name=""/>
        <dsp:cNvSpPr/>
      </dsp:nvSpPr>
      <dsp:spPr>
        <a:xfrm>
          <a:off x="2827940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D0FA7-EA8D-4749-8EBD-41C7F0824848}">
      <dsp:nvSpPr>
        <dsp:cNvPr id="0" name=""/>
        <dsp:cNvSpPr/>
      </dsp:nvSpPr>
      <dsp:spPr>
        <a:xfrm>
          <a:off x="3041374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85B6D-FBA6-4D7A-80D2-5F6EFB552E1B}">
      <dsp:nvSpPr>
        <dsp:cNvPr id="0" name=""/>
        <dsp:cNvSpPr/>
      </dsp:nvSpPr>
      <dsp:spPr>
        <a:xfrm>
          <a:off x="2507790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USER FRIENDLY UI</a:t>
          </a:r>
        </a:p>
      </dsp:txBody>
      <dsp:txXfrm>
        <a:off x="2507790" y="1314328"/>
        <a:ext cx="1641796" cy="656718"/>
      </dsp:txXfrm>
    </dsp:sp>
    <dsp:sp modelId="{69FA5C10-EB77-412B-8D48-78578DACB651}">
      <dsp:nvSpPr>
        <dsp:cNvPr id="0" name=""/>
        <dsp:cNvSpPr/>
      </dsp:nvSpPr>
      <dsp:spPr>
        <a:xfrm>
          <a:off x="4757051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42D7F-DC37-48C9-9543-54753C3202C2}">
      <dsp:nvSpPr>
        <dsp:cNvPr id="0" name=""/>
        <dsp:cNvSpPr/>
      </dsp:nvSpPr>
      <dsp:spPr>
        <a:xfrm>
          <a:off x="4970485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CF0DC-0C21-4BD4-9FC0-C4DEBB8D2F4A}">
      <dsp:nvSpPr>
        <dsp:cNvPr id="0" name=""/>
        <dsp:cNvSpPr/>
      </dsp:nvSpPr>
      <dsp:spPr>
        <a:xfrm>
          <a:off x="4436901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USER CAN SEARCH for used  CARS</a:t>
          </a:r>
        </a:p>
      </dsp:txBody>
      <dsp:txXfrm>
        <a:off x="4436901" y="1314328"/>
        <a:ext cx="1641796" cy="656718"/>
      </dsp:txXfrm>
    </dsp:sp>
    <dsp:sp modelId="{0E5E7CA1-15C5-4270-B8EC-43AC4ED54FF0}">
      <dsp:nvSpPr>
        <dsp:cNvPr id="0" name=""/>
        <dsp:cNvSpPr/>
      </dsp:nvSpPr>
      <dsp:spPr>
        <a:xfrm>
          <a:off x="6686163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8E123-F483-4C85-AC13-E1228A59FB7C}">
      <dsp:nvSpPr>
        <dsp:cNvPr id="0" name=""/>
        <dsp:cNvSpPr/>
      </dsp:nvSpPr>
      <dsp:spPr>
        <a:xfrm>
          <a:off x="6899596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6D7A8-C02D-42E5-A47D-82BC42E18D2F}">
      <dsp:nvSpPr>
        <dsp:cNvPr id="0" name=""/>
        <dsp:cNvSpPr/>
      </dsp:nvSpPr>
      <dsp:spPr>
        <a:xfrm>
          <a:off x="6366012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Search can be performed based on location </a:t>
          </a:r>
        </a:p>
      </dsp:txBody>
      <dsp:txXfrm>
        <a:off x="6366012" y="1314328"/>
        <a:ext cx="1641796" cy="656718"/>
      </dsp:txXfrm>
    </dsp:sp>
    <dsp:sp modelId="{5AD3E6FC-725A-4860-93DB-E584F2AE3123}">
      <dsp:nvSpPr>
        <dsp:cNvPr id="0" name=""/>
        <dsp:cNvSpPr/>
      </dsp:nvSpPr>
      <dsp:spPr>
        <a:xfrm>
          <a:off x="8615274" y="89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91BEB-7A74-4112-8556-C18BFF933148}">
      <dsp:nvSpPr>
        <dsp:cNvPr id="0" name=""/>
        <dsp:cNvSpPr/>
      </dsp:nvSpPr>
      <dsp:spPr>
        <a:xfrm>
          <a:off x="8828708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EFA9B-118C-4B1C-B4B2-8B057A8A974C}">
      <dsp:nvSpPr>
        <dsp:cNvPr id="0" name=""/>
        <dsp:cNvSpPr/>
      </dsp:nvSpPr>
      <dsp:spPr>
        <a:xfrm>
          <a:off x="8295124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If you are interested in a car, can find further details about that by clicking on it</a:t>
          </a:r>
        </a:p>
      </dsp:txBody>
      <dsp:txXfrm>
        <a:off x="8295124" y="1314328"/>
        <a:ext cx="1641796" cy="656718"/>
      </dsp:txXfrm>
    </dsp:sp>
    <dsp:sp modelId="{001ED0FE-83CE-486C-8E73-D42B21ACFCDF}">
      <dsp:nvSpPr>
        <dsp:cNvPr id="0" name=""/>
        <dsp:cNvSpPr/>
      </dsp:nvSpPr>
      <dsp:spPr>
        <a:xfrm>
          <a:off x="2827940" y="23814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1B7A5-F9DA-4878-80B8-D20185983C56}">
      <dsp:nvSpPr>
        <dsp:cNvPr id="0" name=""/>
        <dsp:cNvSpPr/>
      </dsp:nvSpPr>
      <dsp:spPr>
        <a:xfrm>
          <a:off x="3041374" y="26457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8450A-16CB-4082-B083-752E3AC6F7A7}">
      <dsp:nvSpPr>
        <dsp:cNvPr id="0" name=""/>
        <dsp:cNvSpPr/>
      </dsp:nvSpPr>
      <dsp:spPr>
        <a:xfrm>
          <a:off x="2507790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CAN SEARCH FOR CARS BY APPLYING FILTERS LIKE PRICE, LOCATION, MODEL, MAKE, ETC.</a:t>
          </a:r>
        </a:p>
      </dsp:txBody>
      <dsp:txXfrm>
        <a:off x="2507790" y="3694934"/>
        <a:ext cx="1641796" cy="656718"/>
      </dsp:txXfrm>
    </dsp:sp>
    <dsp:sp modelId="{1BE2B94B-5D47-4A92-A575-8FC1AA913971}">
      <dsp:nvSpPr>
        <dsp:cNvPr id="0" name=""/>
        <dsp:cNvSpPr/>
      </dsp:nvSpPr>
      <dsp:spPr>
        <a:xfrm>
          <a:off x="4757051" y="23814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F9EFC-F134-4092-A004-DD1FABFF563E}">
      <dsp:nvSpPr>
        <dsp:cNvPr id="0" name=""/>
        <dsp:cNvSpPr/>
      </dsp:nvSpPr>
      <dsp:spPr>
        <a:xfrm>
          <a:off x="4970485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AD53-CB2E-4E38-86C1-84A1A51DB488}">
      <dsp:nvSpPr>
        <dsp:cNvPr id="0" name=""/>
        <dsp:cNvSpPr/>
      </dsp:nvSpPr>
      <dsp:spPr>
        <a:xfrm>
          <a:off x="4436901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Private owner can post his car details and images of the car</a:t>
          </a:r>
        </a:p>
      </dsp:txBody>
      <dsp:txXfrm>
        <a:off x="4436901" y="3694934"/>
        <a:ext cx="1641796" cy="656718"/>
      </dsp:txXfrm>
    </dsp:sp>
    <dsp:sp modelId="{37626A9B-D4DF-49CC-8BC2-08E769A6F484}">
      <dsp:nvSpPr>
        <dsp:cNvPr id="0" name=""/>
        <dsp:cNvSpPr/>
      </dsp:nvSpPr>
      <dsp:spPr>
        <a:xfrm>
          <a:off x="6686163" y="23814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58E3D-F07F-46D9-9403-85D2EA6792A9}">
      <dsp:nvSpPr>
        <dsp:cNvPr id="0" name=""/>
        <dsp:cNvSpPr/>
      </dsp:nvSpPr>
      <dsp:spPr>
        <a:xfrm>
          <a:off x="6899596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DDAD4-A391-4383-B353-126C127E7AE4}">
      <dsp:nvSpPr>
        <dsp:cNvPr id="0" name=""/>
        <dsp:cNvSpPr/>
      </dsp:nvSpPr>
      <dsp:spPr>
        <a:xfrm>
          <a:off x="6366012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SECURE AUTHENTICATION Using Passport JS &amp; Token Creation</a:t>
          </a:r>
        </a:p>
      </dsp:txBody>
      <dsp:txXfrm>
        <a:off x="6366012" y="3694934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5634-4745-4827-9702-DF7B02DDD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98661-EC00-436B-BCF9-4A53D7F9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2FD1-F548-4F36-9A1C-FA5855FB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3064-8805-4D16-903C-5BEE7C0A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179D-C77E-40AE-9844-0117620F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B55A-957A-4761-9588-867AF68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8B411-9AC6-4649-9115-EAA00590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B5C1-16F1-49BF-8F1E-64D34496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6D4B-20A3-4D86-B3C7-8528602B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1FE3-3D1B-4514-9047-4B1B7AC4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68A21-0676-47DB-A8BD-88058FC65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F0DC-E102-4483-B752-5601CD26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DB0F-72F1-46F2-9A78-3F4CE4CC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0EF2-F91D-4176-AB71-2CA5B88B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69AE-7297-4DCD-B531-8E6B7EC5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CB4B-143D-40F8-BDA4-20EE6FD9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F38-3DEE-4E45-B6C7-D75902F2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332B-86F6-4FA6-86C3-0A39C233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28AA-6F70-4F31-9503-009E454E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24C2-A930-4DB2-AE63-8BCF5D74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ECE0-A7E1-408C-98CA-4A0BA2B1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B842C-3AE7-4C75-965A-C3C827EA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DAD0-42E3-4314-89F6-8F16A2CD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F987-E650-400F-B4FB-799D5ED5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8F73-F92A-43F4-98AF-DBF96365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A875-745E-472A-B6DA-F124915D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6298-81D5-4B47-9E79-7E42840A9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B2584-14B2-44F7-913B-839F8E52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07C7-D21E-4432-A957-C115D289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C5DF3-A8CD-4E3B-BD63-EC784A28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2A1C-AFB2-4546-8F50-2E008CAF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7349-59C1-473A-809D-014B4182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3986-3693-41F0-8ADC-1F1FC13D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F521-2F53-4149-8C6E-74EBC036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DA900-3B85-4A95-B3BF-40EC55241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99FB6-D422-4B00-815E-CE5420FF0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8135B-36A1-4203-A415-A44A4DA8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6ED29-D8DC-4567-8550-3A102E94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4EBC-612F-4BFA-BE8B-B1D68E13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AD8E-2D87-4AD7-BA17-EA0D9413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9CAF-F963-4480-8ECD-F008D9CA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2D35-1324-4FB7-A570-36EE809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55D5-BAA8-4971-9765-C58E54C0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15112-D20F-49AA-872A-40490CF2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31BBD-25A7-47EF-9EEF-8CA5D50B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D674-4E06-4458-AE89-BCBD62ED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0CB2-0456-48C9-9EB8-51FE5D84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C03C-5802-4831-BC73-4C11864C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B8840-A306-47EB-A8A3-33762DEA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468A-8202-4866-B2CF-122F91CA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1FA4-6D69-4837-88AC-55C35714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C85EF-29DC-4EB3-B384-16197AC8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8F65-1C17-4CE1-A5AB-D59B6FE0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B6AB2-CAC0-4747-BF00-2AEEA9DEF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5CEB1-03E2-4A39-B875-CB0C54A3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012AE-9A67-462B-ADFA-E08655AB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E60E-C5FF-4BB8-80F5-C5F8C231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AFC07-C298-442D-80D2-E680BDF5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1F138-0CF8-48C7-BBFB-A186D066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C391F-E8D5-4C66-AE32-A7A84EF1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E9DD-4B27-4733-B750-BE67B674F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82FB-A22A-413A-827D-BD74BDF60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73970-4A54-4C84-BC03-778D20AE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90A0-1B0E-4C17-9641-DB3EF1CAB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Used Cars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80527-81CE-4525-90F6-044C21932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2" r="9303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6818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D8403-4C7B-45B5-B6FA-7F03D564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b="1" dirty="0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A238-C89B-4002-85E2-1728F368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817780" cy="56036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					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914400" lvl="2" indent="0">
              <a:buNone/>
            </a:pPr>
            <a:r>
              <a:rPr lang="en-US" sz="1800" b="1" dirty="0"/>
              <a:t>	</a:t>
            </a:r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endParaRPr lang="en-US" sz="1800" b="1" dirty="0"/>
          </a:p>
          <a:p>
            <a:pPr marL="914400" lvl="2" indent="0">
              <a:buNone/>
            </a:pPr>
            <a:r>
              <a:rPr lang="en-US" sz="2400" b="1" dirty="0"/>
              <a:t>Team – Fab 3</a:t>
            </a:r>
          </a:p>
          <a:p>
            <a:pPr marL="914400" lvl="2" indent="0">
              <a:buNone/>
            </a:pPr>
            <a:r>
              <a:rPr lang="en-US" sz="2400" dirty="0"/>
              <a:t>Manikonda Sarath		</a:t>
            </a:r>
            <a:br>
              <a:rPr lang="en-US" sz="2400" dirty="0"/>
            </a:br>
            <a:r>
              <a:rPr lang="en-US" sz="2400" dirty="0"/>
              <a:t>Garikapati Sravani		</a:t>
            </a:r>
          </a:p>
          <a:p>
            <a:pPr marL="914400" lvl="2" indent="0">
              <a:buNone/>
            </a:pPr>
            <a:r>
              <a:rPr lang="en-US" sz="2400" dirty="0"/>
              <a:t> Vemula </a:t>
            </a:r>
            <a:r>
              <a:rPr lang="en-US" sz="2400" dirty="0" err="1"/>
              <a:t>RajSekharReddy</a:t>
            </a:r>
            <a:r>
              <a:rPr lang="en-US" sz="2400" dirty="0"/>
              <a:t>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465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B346-3B2E-4E56-B900-39EEB92C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51F80-5B07-405E-8532-4CE3BBE6F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849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78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473E8-477F-4161-A2F3-CBBAB7C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C1482-FCDA-4009-A57A-44F3AD000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6316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17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8156-78BB-4E87-97EF-8A595E50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14391F-C735-434D-8C4D-F34865A83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9616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4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5F21-68D8-4F9A-AE29-A4B433B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1E41-08DB-4486-A4DB-AF94E872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400" dirty="0"/>
              <a:t>Mongo DB- MongoDB is a cross-platform document-oriented database program. Classified as a NoSQL database program, MongoDB uses JSON-like documents with schema</a:t>
            </a:r>
          </a:p>
          <a:p>
            <a:r>
              <a:rPr lang="en-US" sz="1400" dirty="0"/>
              <a:t>Express JS- Express.js, or simply Express, is a web application framework for Node.js. It is designed for building web applications and APIs</a:t>
            </a:r>
          </a:p>
          <a:p>
            <a:r>
              <a:rPr lang="en-US" sz="1400" dirty="0"/>
              <a:t>Angular- Angular is a TypeScript-based open-source web application framework led by the Angular Team at Google and by a community of individuals and corporations</a:t>
            </a:r>
          </a:p>
          <a:p>
            <a:r>
              <a:rPr lang="en-US" sz="1400" dirty="0"/>
              <a:t>Ionic- Ionic is a complete open-source SDK for hybrid mobile app development</a:t>
            </a:r>
          </a:p>
          <a:p>
            <a:r>
              <a:rPr lang="en-US" sz="1400" dirty="0"/>
              <a:t>Node JS- Node.js is an open-source, cross-platform, JavaScript runtime environment that executes JavaScript code outside of a web browser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170EC-B98C-488E-8FCD-6EC085C7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3" r="2424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193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8296-1823-4EC3-91F7-0398D401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Content Placeholder 9" descr="A screenshot of a car&#10;&#10;Description automatically generated">
            <a:extLst>
              <a:ext uri="{FF2B5EF4-FFF2-40B4-BE49-F238E27FC236}">
                <a16:creationId xmlns:a16="http://schemas.microsoft.com/office/drawing/2014/main" id="{FB321B8C-776C-4038-9F33-842D52B90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162422"/>
            <a:ext cx="2413000" cy="5264411"/>
          </a:xfr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A5023D-F3DB-4DD1-8443-EDF948372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04" y="1162422"/>
            <a:ext cx="2667276" cy="527430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AF02CC-5251-4ECA-81D6-51039A91A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2422"/>
            <a:ext cx="2667276" cy="530369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272C1-6D2B-4CF1-B6A7-025787620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6" y="1162421"/>
            <a:ext cx="2618024" cy="52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8296-1823-4EC3-91F7-0398D401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7D2974-DE50-47E6-8473-C9C91E9F5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253330"/>
            <a:ext cx="2534920" cy="5350719"/>
          </a:xfrm>
        </p:spPr>
      </p:pic>
      <p:pic>
        <p:nvPicPr>
          <p:cNvPr id="12" name="Picture 11" descr="A car parked in a parking lot&#10;&#10;Description automatically generated">
            <a:extLst>
              <a:ext uri="{FF2B5EF4-FFF2-40B4-BE49-F238E27FC236}">
                <a16:creationId xmlns:a16="http://schemas.microsoft.com/office/drawing/2014/main" id="{13E66B70-403D-4C9D-8DE0-94830A3E5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03" y="1241936"/>
            <a:ext cx="2534920" cy="532333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7A23B4-48BA-493E-8E22-F6F7E2E17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06" y="1241936"/>
            <a:ext cx="2606274" cy="544167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042865-8BD1-4E67-9A60-81706779E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62" y="1253329"/>
            <a:ext cx="2606273" cy="54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F3D8-88F3-4F7C-B0A4-542407FB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79829"/>
            <a:ext cx="4967703" cy="4598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You…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F27E9F68-4C6B-44CF-905B-98EC49DD3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13991" y="0"/>
            <a:ext cx="6578009" cy="6858000"/>
          </a:xfrm>
          <a:custGeom>
            <a:avLst/>
            <a:gdLst>
              <a:gd name="connsiteX0" fmla="*/ 73610 w 6578009"/>
              <a:gd name="connsiteY0" fmla="*/ 0 h 6858000"/>
              <a:gd name="connsiteX1" fmla="*/ 6578009 w 6578009"/>
              <a:gd name="connsiteY1" fmla="*/ 0 h 6858000"/>
              <a:gd name="connsiteX2" fmla="*/ 6578009 w 6578009"/>
              <a:gd name="connsiteY2" fmla="*/ 6858000 h 6858000"/>
              <a:gd name="connsiteX3" fmla="*/ 2947297 w 6578009"/>
              <a:gd name="connsiteY3" fmla="*/ 6858000 h 6858000"/>
              <a:gd name="connsiteX4" fmla="*/ 2740229 w 6578009"/>
              <a:gd name="connsiteY4" fmla="*/ 6703632 h 6858000"/>
              <a:gd name="connsiteX5" fmla="*/ 0 w 6578009"/>
              <a:gd name="connsiteY5" fmla="*/ 1026053 h 6858000"/>
              <a:gd name="connsiteX6" fmla="*/ 37438 w 6578009"/>
              <a:gd name="connsiteY6" fmla="*/ 284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8009" h="6858000">
                <a:moveTo>
                  <a:pt x="73610" y="0"/>
                </a:moveTo>
                <a:lnTo>
                  <a:pt x="6578009" y="0"/>
                </a:lnTo>
                <a:lnTo>
                  <a:pt x="6578009" y="6858000"/>
                </a:lnTo>
                <a:lnTo>
                  <a:pt x="2947297" y="6858000"/>
                </a:lnTo>
                <a:lnTo>
                  <a:pt x="2740229" y="6703632"/>
                </a:lnTo>
                <a:cubicBezTo>
                  <a:pt x="1070445" y="5375192"/>
                  <a:pt x="0" y="3325631"/>
                  <a:pt x="0" y="1026053"/>
                </a:cubicBezTo>
                <a:cubicBezTo>
                  <a:pt x="0" y="775760"/>
                  <a:pt x="12683" y="528427"/>
                  <a:pt x="37438" y="28466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963C26DC-8AFA-4023-B207-F7664781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772376" y="0"/>
            <a:ext cx="6419624" cy="6858000"/>
          </a:xfrm>
          <a:custGeom>
            <a:avLst/>
            <a:gdLst>
              <a:gd name="connsiteX0" fmla="*/ 6344630 w 6419624"/>
              <a:gd name="connsiteY0" fmla="*/ 0 h 6858000"/>
              <a:gd name="connsiteX1" fmla="*/ 0 w 6419624"/>
              <a:gd name="connsiteY1" fmla="*/ 0 h 6858000"/>
              <a:gd name="connsiteX2" fmla="*/ 0 w 6419624"/>
              <a:gd name="connsiteY2" fmla="*/ 6858000 h 6858000"/>
              <a:gd name="connsiteX3" fmla="*/ 3344107 w 6419624"/>
              <a:gd name="connsiteY3" fmla="*/ 6858000 h 6858000"/>
              <a:gd name="connsiteX4" fmla="*/ 3509562 w 6419624"/>
              <a:gd name="connsiteY4" fmla="*/ 6745502 h 6858000"/>
              <a:gd name="connsiteX5" fmla="*/ 6419624 w 6419624"/>
              <a:gd name="connsiteY5" fmla="*/ 1026052 h 6858000"/>
              <a:gd name="connsiteX6" fmla="*/ 6383100 w 6419624"/>
              <a:gd name="connsiteY6" fmla="*/ 3027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9624" h="6858000">
                <a:moveTo>
                  <a:pt x="6344630" y="0"/>
                </a:moveTo>
                <a:lnTo>
                  <a:pt x="0" y="0"/>
                </a:lnTo>
                <a:lnTo>
                  <a:pt x="0" y="6858000"/>
                </a:lnTo>
                <a:lnTo>
                  <a:pt x="3344107" y="6858000"/>
                </a:lnTo>
                <a:lnTo>
                  <a:pt x="3509562" y="6745502"/>
                </a:lnTo>
                <a:cubicBezTo>
                  <a:pt x="5273452" y="5459025"/>
                  <a:pt x="6419624" y="3376391"/>
                  <a:pt x="6419624" y="1026052"/>
                </a:cubicBezTo>
                <a:cubicBezTo>
                  <a:pt x="6419624" y="781861"/>
                  <a:pt x="6407252" y="540560"/>
                  <a:pt x="6383100" y="30274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028F1571-4035-4A46-9BD4-BFBD61B6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707" y="2106385"/>
            <a:ext cx="4335236" cy="43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38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268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Used Cars</vt:lpstr>
      <vt:lpstr>Team Details</vt:lpstr>
      <vt:lpstr>Objective</vt:lpstr>
      <vt:lpstr>How it Works</vt:lpstr>
      <vt:lpstr>Features</vt:lpstr>
      <vt:lpstr>Tech Stack</vt:lpstr>
      <vt:lpstr>Screenshots</vt:lpstr>
      <vt:lpstr>Screenshots</vt:lpstr>
      <vt:lpstr>Thank You…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Trajectory</dc:title>
  <dc:creator>Murarishetti, Shiva Kumar</dc:creator>
  <cp:lastModifiedBy> </cp:lastModifiedBy>
  <cp:revision>34</cp:revision>
  <dcterms:created xsi:type="dcterms:W3CDTF">2020-05-05T22:34:21Z</dcterms:created>
  <dcterms:modified xsi:type="dcterms:W3CDTF">2020-06-06T04:44:49Z</dcterms:modified>
</cp:coreProperties>
</file>