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9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0" autoAdjust="0"/>
    <p:restoredTop sz="94050" autoAdjust="0"/>
  </p:normalViewPr>
  <p:slideViewPr>
    <p:cSldViewPr>
      <p:cViewPr>
        <p:scale>
          <a:sx n="60" d="100"/>
          <a:sy n="60" d="100"/>
        </p:scale>
        <p:origin x="-1866" y="-5910"/>
      </p:cViewPr>
      <p:guideLst>
        <p:guide orient="horz" pos="10368"/>
        <p:guide pos="13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D2A02-BA2D-F748-A7F0-8EF1DA740F06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1162050"/>
            <a:ext cx="418147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B1CC-EAED-4C45-964B-2423A816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B1CC-EAED-4C45-964B-2423A816F1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2156400"/>
            <a:ext cx="438912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0233600" y="32329437"/>
            <a:ext cx="3548062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  <a:ea typeface="Droid Serif"/>
                <a:cs typeface="Droid Serif"/>
                <a:sym typeface="Droid Serif"/>
              </a:rPr>
              <a:t>Printed by SJU Print Services</a:t>
            </a:r>
            <a:endParaRPr lang="en" sz="2000" dirty="0">
              <a:solidFill>
                <a:srgbClr val="FFFFFF"/>
              </a:solidFill>
              <a:latin typeface="+mn-lt"/>
              <a:ea typeface="Droid Serif"/>
              <a:cs typeface="Droid Serif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715000" y="181690"/>
            <a:ext cx="32918400" cy="204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800" b="1" dirty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NFL-Picks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0955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400" dirty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Colin </a:t>
            </a:r>
            <a:r>
              <a:rPr lang="en-US" sz="5400" dirty="0" err="1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Deckert</a:t>
            </a:r>
            <a:r>
              <a:rPr lang="en-US" sz="5400" dirty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Lou </a:t>
            </a:r>
            <a:r>
              <a:rPr lang="en-US" sz="5400" dirty="0" err="1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Dignam</a:t>
            </a:r>
            <a:r>
              <a:rPr lang="en-US" sz="5400" dirty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Sean Monahan</a:t>
            </a:r>
            <a:endParaRPr lang="en-US" sz="5400" baseline="30000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Saint Joseph’s University, Department of Computer Science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5029866" y="5693465"/>
            <a:ext cx="13125796" cy="8156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The NFL season lasts 17 weeks, with 30 teams. Our project is a website that hosts user-made pools. 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Users will use on site credits to buy into a pool.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The user chooses one team every week that they have not yet chosen.</a:t>
            </a:r>
          </a:p>
          <a:p>
            <a:r>
              <a:rPr lang="en-US" sz="2800" dirty="0">
                <a:latin typeface="Calibri"/>
                <a:cs typeface="Calibri"/>
              </a:rPr>
              <a:t> </a:t>
            </a:r>
          </a:p>
          <a:p>
            <a:r>
              <a:rPr lang="en-US" sz="2800" dirty="0">
                <a:latin typeface="Calibri"/>
                <a:cs typeface="Calibri"/>
              </a:rPr>
              <a:t>Once they choose this team, they may not choose the team again for the rest of that season for that pool. 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If that team wins, the user earns the same amount of points as that team scored. 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If the team the user chose loses, the user scores 0 points.</a:t>
            </a:r>
          </a:p>
          <a:p>
            <a:r>
              <a:rPr lang="en-US" sz="2800" dirty="0">
                <a:latin typeface="Calibri"/>
                <a:cs typeface="Calibri"/>
              </a:rPr>
              <a:t> </a:t>
            </a:r>
          </a:p>
          <a:p>
            <a:r>
              <a:rPr lang="en-US" sz="2800" dirty="0">
                <a:latin typeface="Calibri"/>
                <a:cs typeface="Calibri"/>
              </a:rPr>
              <a:t>At the end of the season, the user with the most points wins the pool. 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The total credits in the pot will be divided up fairly between the top 3 scoring users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029866" y="5007665"/>
            <a:ext cx="13133172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The Rules</a:t>
            </a: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5029866" y="24154181"/>
            <a:ext cx="13173087" cy="72327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>
                <a:latin typeface="Calibri" pitchFamily="34" charset="0"/>
              </a:rPr>
              <a:t>Bootstrap </a:t>
            </a:r>
            <a:r>
              <a:rPr lang="en-US" sz="3200" dirty="0">
                <a:latin typeface="Calibri" pitchFamily="34" charset="0"/>
              </a:rPr>
              <a:t>is an open-source front-end web framework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Bootstrap </a:t>
            </a:r>
            <a:r>
              <a:rPr lang="en-US" sz="3200" dirty="0">
                <a:latin typeface="Calibri" pitchFamily="34" charset="0"/>
              </a:rPr>
              <a:t>contains CSS design templates for common HTML elements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This made designing our site simple and straightforward and resulted in a clean look that is easy to view and understand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Also, since </a:t>
            </a:r>
            <a:r>
              <a:rPr lang="en-US" sz="3200" b="1" dirty="0">
                <a:latin typeface="Calibri" pitchFamily="34" charset="0"/>
              </a:rPr>
              <a:t>Bootstrap </a:t>
            </a:r>
            <a:r>
              <a:rPr lang="en-US" sz="3200" dirty="0">
                <a:latin typeface="Calibri" pitchFamily="34" charset="0"/>
              </a:rPr>
              <a:t>is open-source, there are a variety of plugins that have been made for it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These plugins allowed us to add some functionality that would have taken much more time and effort if we were to write the code for them on our own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63040" y="142494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91440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Storing the Data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029866" y="14933770"/>
            <a:ext cx="13167360" cy="7725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>
                <a:latin typeface="Calibri" pitchFamily="34" charset="0"/>
              </a:rPr>
              <a:t>PHP </a:t>
            </a:r>
            <a:r>
              <a:rPr lang="en-US" sz="3200" dirty="0">
                <a:latin typeface="Calibri" pitchFamily="34" charset="0"/>
              </a:rPr>
              <a:t>is a widely used scripting language that can be easily used to connect to a database and retrieve the data stored in it.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PHP </a:t>
            </a:r>
            <a:r>
              <a:rPr lang="en-US" sz="3200" dirty="0">
                <a:latin typeface="Calibri" pitchFamily="34" charset="0"/>
              </a:rPr>
              <a:t>can also be embedded into HTML, which is the standard mark-up language used to create webpages. 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Therefore, </a:t>
            </a:r>
            <a:r>
              <a:rPr lang="en-US" sz="3200" b="1" dirty="0">
                <a:latin typeface="Calibri" pitchFamily="34" charset="0"/>
              </a:rPr>
              <a:t>PHP </a:t>
            </a:r>
            <a:r>
              <a:rPr lang="en-US" sz="3200" dirty="0">
                <a:latin typeface="Calibri" pitchFamily="34" charset="0"/>
              </a:rPr>
              <a:t>allowed us to easily fetch the data from our database and display it on our site</a:t>
            </a:r>
            <a:r>
              <a:rPr lang="en-US" sz="3200" b="1" dirty="0">
                <a:latin typeface="Calibri" pitchFamily="34" charset="0"/>
              </a:rPr>
              <a:t>.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We also chose </a:t>
            </a:r>
            <a:r>
              <a:rPr lang="en-US" sz="3200" b="1" dirty="0">
                <a:latin typeface="Calibri" pitchFamily="34" charset="0"/>
              </a:rPr>
              <a:t>PHP </a:t>
            </a:r>
            <a:r>
              <a:rPr lang="en-US" sz="3200" dirty="0">
                <a:latin typeface="Calibri" pitchFamily="34" charset="0"/>
              </a:rPr>
              <a:t>because it has built-in tools designed specifically for connecting and retrieving data from a </a:t>
            </a:r>
            <a:r>
              <a:rPr lang="en-US" sz="3200" b="1" dirty="0">
                <a:latin typeface="Calibri" pitchFamily="34" charset="0"/>
              </a:rPr>
              <a:t>MySQL </a:t>
            </a:r>
            <a:r>
              <a:rPr lang="en-US" sz="3200" dirty="0">
                <a:latin typeface="Calibri" pitchFamily="34" charset="0"/>
              </a:rPr>
              <a:t>database.</a:t>
            </a:r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PHP </a:t>
            </a:r>
            <a:r>
              <a:rPr lang="en-US" sz="3200" dirty="0">
                <a:latin typeface="Calibri" pitchFamily="34" charset="0"/>
              </a:rPr>
              <a:t>acted as a seamless link between our data and our front-end user interface.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029866" y="1424797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Displaying the Data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8555128" y="12461950"/>
            <a:ext cx="13167360" cy="10187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>
                <a:latin typeface="Calibri" pitchFamily="34" charset="0"/>
              </a:rPr>
              <a:t>JavaScript </a:t>
            </a:r>
            <a:r>
              <a:rPr lang="en-US" sz="3200" dirty="0">
                <a:latin typeface="Calibri" pitchFamily="34" charset="0"/>
              </a:rPr>
              <a:t>is a programming language that serves as one of three core technologies in web development, the other two being HTML and CSS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HTML</a:t>
            </a:r>
            <a:r>
              <a:rPr lang="en-US" sz="3200" dirty="0">
                <a:latin typeface="Calibri" pitchFamily="34" charset="0"/>
              </a:rPr>
              <a:t> is a programming language designed for web development, helping to create web pages element by element. </a:t>
            </a:r>
            <a:r>
              <a:rPr lang="en-US" sz="3200" b="1" dirty="0">
                <a:latin typeface="Calibri" pitchFamily="34" charset="0"/>
              </a:rPr>
              <a:t>CSS</a:t>
            </a:r>
            <a:r>
              <a:rPr lang="en-US" sz="3200" dirty="0">
                <a:latin typeface="Calibri" pitchFamily="34" charset="0"/>
              </a:rPr>
              <a:t> is a programming language made to design HTML webpages by editing colors, shapes, etc. </a:t>
            </a:r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JavaScript </a:t>
            </a:r>
            <a:r>
              <a:rPr lang="en-US" sz="3200" dirty="0">
                <a:latin typeface="Calibri" pitchFamily="34" charset="0"/>
              </a:rPr>
              <a:t>allowed us to make our web pages more dynamic and easy to use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It can be used to manipulate the HTML DOM, allowing us to change our web pages on the fly without having to reload the page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Moreover, manipulating the HTML DOM became especially easy with the use of </a:t>
            </a:r>
            <a:r>
              <a:rPr lang="en-US" sz="3200" b="1" dirty="0">
                <a:latin typeface="Calibri" pitchFamily="34" charset="0"/>
              </a:rPr>
              <a:t>jQuery</a:t>
            </a:r>
            <a:r>
              <a:rPr lang="en-US" sz="3200" dirty="0">
                <a:latin typeface="Calibri" pitchFamily="34" charset="0"/>
              </a:rPr>
              <a:t>, a cross-platform </a:t>
            </a:r>
            <a:r>
              <a:rPr lang="en-US" sz="3200" b="1" dirty="0">
                <a:latin typeface="Calibri" pitchFamily="34" charset="0"/>
              </a:rPr>
              <a:t>JavaScript </a:t>
            </a:r>
            <a:r>
              <a:rPr lang="en-US" sz="3200" dirty="0">
                <a:latin typeface="Calibri" pitchFamily="34" charset="0"/>
              </a:rPr>
              <a:t>library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jQuery </a:t>
            </a:r>
            <a:r>
              <a:rPr lang="en-US" sz="3200" dirty="0">
                <a:latin typeface="Calibri" pitchFamily="34" charset="0"/>
              </a:rPr>
              <a:t>combined with Ajax calls allowed us to retrieve data from our database and dynamically display that data on our web pages asynchronously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55128" y="11761539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Making it User Friendly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463040" y="14935203"/>
            <a:ext cx="13167360" cy="7725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We chose to use a </a:t>
            </a:r>
            <a:r>
              <a:rPr lang="en-US" sz="3200" b="1" dirty="0">
                <a:latin typeface="+mn-lt"/>
              </a:rPr>
              <a:t>MySQL </a:t>
            </a:r>
            <a:r>
              <a:rPr lang="en-US" sz="3200" dirty="0">
                <a:latin typeface="+mn-lt"/>
              </a:rPr>
              <a:t>database to store our data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b="1" dirty="0">
                <a:latin typeface="+mn-lt"/>
              </a:rPr>
              <a:t>MySQL </a:t>
            </a:r>
            <a:r>
              <a:rPr lang="en-US" sz="3200" dirty="0">
                <a:latin typeface="+mn-lt"/>
              </a:rPr>
              <a:t>is a commonly used database technology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>
                <a:latin typeface="+mn-lt"/>
              </a:rPr>
              <a:t>MySQL </a:t>
            </a:r>
            <a:r>
              <a:rPr lang="en-US" sz="3200" dirty="0">
                <a:latin typeface="+mn-lt"/>
              </a:rPr>
              <a:t>offers scalability and flexibility. Meaning it is capable of supporting both small amounts of data and extremely large amounts of data.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>
                <a:latin typeface="+mn-lt"/>
              </a:rPr>
              <a:t>MySQL </a:t>
            </a:r>
            <a:r>
              <a:rPr lang="en-US" sz="3200" dirty="0">
                <a:latin typeface="+mn-lt"/>
              </a:rPr>
              <a:t>is also fast and easy to manage. This allowed us to quickly get our database up and running and place more focus on the design and functionality of our site.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dirty="0">
                <a:latin typeface="+mn-lt"/>
              </a:rPr>
              <a:t>The simple management tools </a:t>
            </a:r>
            <a:r>
              <a:rPr lang="en-US" sz="3200" b="1" dirty="0">
                <a:latin typeface="+mn-lt"/>
              </a:rPr>
              <a:t>MySQL </a:t>
            </a:r>
            <a:r>
              <a:rPr lang="en-US" sz="3200" dirty="0">
                <a:latin typeface="+mn-lt"/>
              </a:rPr>
              <a:t>provides also allowed us to easily test and evolve our database as we discovered what was needed to implement the features we desired.</a:t>
            </a:r>
            <a:endParaRPr lang="en-US" sz="3200" b="1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029866" y="2347557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Giving it Style</a:t>
            </a:r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6607714" y="30579029"/>
            <a:ext cx="2878008" cy="80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 dirty="0">
                <a:latin typeface="Calibri" pitchFamily="34" charset="0"/>
              </a:rPr>
              <a:t>Join a pool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33251172" y="30579029"/>
            <a:ext cx="4284097" cy="80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 dirty="0">
                <a:latin typeface="Calibri" pitchFamily="34" charset="0"/>
              </a:rPr>
              <a:t>Make your Picks</a:t>
            </a:r>
            <a:endParaRPr lang="en-US" sz="4800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53800" y="-34824"/>
            <a:ext cx="11036300" cy="3291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00" y="0"/>
            <a:ext cx="10772612" cy="329184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1084" y="30054268"/>
            <a:ext cx="2481076" cy="24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1495" y="30054267"/>
            <a:ext cx="2464859" cy="24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sju_re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3124200" cy="31396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" name="Picture 40" descr="sju_re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0" y="533400"/>
            <a:ext cx="3124200" cy="31396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C:\Users\Lou\Desktop\join_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73" y="23450459"/>
            <a:ext cx="13397091" cy="67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ou\Desktop\picks_s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7992" y="23497073"/>
            <a:ext cx="13094950" cy="67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Box 181"/>
          <p:cNvSpPr txBox="1">
            <a:spLocks noChangeArrowheads="1"/>
          </p:cNvSpPr>
          <p:nvPr/>
        </p:nvSpPr>
        <p:spPr bwMode="auto">
          <a:xfrm>
            <a:off x="5864657" y="12937901"/>
            <a:ext cx="4364121" cy="80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 dirty="0">
                <a:latin typeface="Calibri" pitchFamily="34" charset="0"/>
              </a:rPr>
              <a:t>Sign in and play!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30" name="Text Box 181"/>
          <p:cNvSpPr txBox="1">
            <a:spLocks noChangeArrowheads="1"/>
          </p:cNvSpPr>
          <p:nvPr/>
        </p:nvSpPr>
        <p:spPr bwMode="auto">
          <a:xfrm>
            <a:off x="34756668" y="10661717"/>
            <a:ext cx="1377597" cy="80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 dirty="0">
                <a:latin typeface="Calibri" pitchFamily="34" charset="0"/>
              </a:rPr>
              <a:t>Win!</a:t>
            </a:r>
            <a:endParaRPr lang="en-US" sz="4800" dirty="0">
              <a:latin typeface="Calibri" pitchFamily="34" charset="0"/>
            </a:endParaRPr>
          </a:p>
        </p:txBody>
      </p:sp>
      <p:pic>
        <p:nvPicPr>
          <p:cNvPr id="6" name="Picture 2" descr="C:\Users\Lou\Desktop\home_page_updated_4_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98" y="5693465"/>
            <a:ext cx="13314310" cy="68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ou\Desktop\win_ss_updat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499" y="5693466"/>
            <a:ext cx="13199444" cy="47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8463</TotalTime>
  <Words>616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Droid Serif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Colin Deckert</cp:lastModifiedBy>
  <cp:revision>121</cp:revision>
  <cp:lastPrinted>2013-02-12T02:21:55Z</cp:lastPrinted>
  <dcterms:created xsi:type="dcterms:W3CDTF">2013-02-10T21:14:48Z</dcterms:created>
  <dcterms:modified xsi:type="dcterms:W3CDTF">2017-04-11T06:21:01Z</dcterms:modified>
</cp:coreProperties>
</file>