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0" autoAdjust="0"/>
    <p:restoredTop sz="94647" autoAdjust="0"/>
  </p:normalViewPr>
  <p:slideViewPr>
    <p:cSldViewPr>
      <p:cViewPr>
        <p:scale>
          <a:sx n="30" d="100"/>
          <a:sy n="30" d="100"/>
        </p:scale>
        <p:origin x="834" y="2310"/>
      </p:cViewPr>
      <p:guideLst>
        <p:guide orient="horz" pos="10368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2A02-BA2D-F748-A7F0-8EF1DA740F06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1162050"/>
            <a:ext cx="41814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B1CC-EAED-4C45-964B-2423A816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B1CC-EAED-4C45-964B-2423A816F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2156400"/>
            <a:ext cx="43891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0233600" y="32329437"/>
            <a:ext cx="3548062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  <a:ea typeface="Droid Serif"/>
                <a:cs typeface="Droid Serif"/>
                <a:sym typeface="Droid Serif"/>
              </a:rPr>
              <a:t>Printed by SJU Print Services</a:t>
            </a:r>
            <a:endParaRPr lang="en" sz="2000" dirty="0">
              <a:solidFill>
                <a:srgbClr val="FFFFFF"/>
              </a:solidFill>
              <a:latin typeface="+mn-lt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715000" y="181690"/>
            <a:ext cx="32918400" cy="20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NFL-Picks</a:t>
            </a:r>
            <a:endParaRPr lang="en-US" sz="8800" b="1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0955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Colin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Deckert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Lou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Dignam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Sean Monahan</a:t>
            </a:r>
            <a:endParaRPr lang="en-US" sz="5400" baseline="30000" dirty="0" smtClean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Saint Joseph’s University, Department of Computer Science</a:t>
            </a:r>
            <a:endParaRPr lang="en-US" sz="4000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463040" y="5638800"/>
            <a:ext cx="13167360" cy="8156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The NFL season lasts 17 weeks, with 30 teams. Our project </a:t>
            </a:r>
            <a:r>
              <a:rPr lang="en-US" sz="2800" dirty="0" smtClean="0">
                <a:latin typeface="Calibri"/>
                <a:cs typeface="Calibri"/>
              </a:rPr>
              <a:t>is </a:t>
            </a:r>
            <a:r>
              <a:rPr lang="en-US" sz="2800" dirty="0">
                <a:latin typeface="Calibri"/>
                <a:cs typeface="Calibri"/>
              </a:rPr>
              <a:t>a website that hosts user-made pools.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Users </a:t>
            </a:r>
            <a:r>
              <a:rPr lang="en-US" sz="2800" dirty="0">
                <a:latin typeface="Calibri"/>
                <a:cs typeface="Calibri"/>
              </a:rPr>
              <a:t>will use on site credits to buy into a </a:t>
            </a:r>
            <a:r>
              <a:rPr lang="en-US" sz="2800" dirty="0" smtClean="0">
                <a:latin typeface="Calibri"/>
                <a:cs typeface="Calibri"/>
              </a:rPr>
              <a:t>pool.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user chooses </a:t>
            </a:r>
            <a:r>
              <a:rPr lang="en-US" sz="2800" dirty="0">
                <a:latin typeface="Calibri"/>
                <a:cs typeface="Calibri"/>
              </a:rPr>
              <a:t>one team every week that they have not yet </a:t>
            </a:r>
            <a:r>
              <a:rPr lang="en-US" sz="2800" dirty="0" smtClean="0">
                <a:latin typeface="Calibri"/>
                <a:cs typeface="Calibri"/>
              </a:rPr>
              <a:t>chosen.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they choose this team, they may not choose the team again for the rest of that season for that pool.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that team wins, </a:t>
            </a:r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user earns the same amount of points as that team scored.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the team the user chose loses, the user scores 0 points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At </a:t>
            </a:r>
            <a:r>
              <a:rPr lang="en-US" sz="2800" dirty="0">
                <a:latin typeface="Calibri"/>
                <a:cs typeface="Calibri"/>
              </a:rPr>
              <a:t>the end of the season, the user with the most points wins the pool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total credits </a:t>
            </a:r>
            <a:r>
              <a:rPr lang="en-US" sz="2800" dirty="0" smtClean="0">
                <a:latin typeface="Calibri"/>
                <a:cs typeface="Calibri"/>
              </a:rPr>
              <a:t>in the pot will </a:t>
            </a:r>
            <a:r>
              <a:rPr lang="en-US" sz="2800" dirty="0">
                <a:latin typeface="Calibri"/>
                <a:cs typeface="Calibri"/>
              </a:rPr>
              <a:t>be divided up fairly between the top 3 scoring </a:t>
            </a:r>
            <a:r>
              <a:rPr lang="en-US" sz="2800" dirty="0" smtClean="0">
                <a:latin typeface="Calibri"/>
                <a:cs typeface="Calibri"/>
              </a:rPr>
              <a:t>users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304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Rules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28885055" y="14935203"/>
            <a:ext cx="13167360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an open-source front-end web framework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contains CSS design templates for common HTML elements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This made designing our site simple and straightforward and resulted in a clean look that is easy to view and understand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Also, since </a:t>
            </a:r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open-source, there are a variety of plugins that have been made for it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These plugins allowed us to </a:t>
            </a:r>
            <a:r>
              <a:rPr lang="en-US" sz="3200" dirty="0">
                <a:latin typeface="Calibri" pitchFamily="34" charset="0"/>
              </a:rPr>
              <a:t>add some functionality that would have taken much more </a:t>
            </a:r>
            <a:r>
              <a:rPr lang="en-US" sz="3200" dirty="0" smtClean="0">
                <a:latin typeface="Calibri" pitchFamily="34" charset="0"/>
              </a:rPr>
              <a:t>time and effort if we were to write the code for them on our own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304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Storing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361920" y="5638800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is a widely used scripting language that </a:t>
            </a:r>
            <a:r>
              <a:rPr lang="en-US" sz="3200" dirty="0">
                <a:latin typeface="Calibri" pitchFamily="34" charset="0"/>
              </a:rPr>
              <a:t>can be easily used to connect to a database and retrieve the data stored in it.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can also be embedded into HTML, which is the standard mark-up language used to create webpages. 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Therefore, </a:t>
            </a:r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allowed us to easily fetch the data from our database and display it on our site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We also chose </a:t>
            </a:r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because it has built-in tools designed specifically for connecting and retrieving data from a </a:t>
            </a:r>
            <a:r>
              <a:rPr lang="en-US" sz="3200" b="1" dirty="0">
                <a:latin typeface="Calibri" pitchFamily="34" charset="0"/>
              </a:rPr>
              <a:t>MySQL </a:t>
            </a:r>
            <a:r>
              <a:rPr lang="en-US" sz="3200" dirty="0">
                <a:latin typeface="Calibri" pitchFamily="34" charset="0"/>
              </a:rPr>
              <a:t>database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acted as a seamless link between our data and our front-end user interface.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192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Displaying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803600" y="5715000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is a programming language that serves as one of three core technologies in </a:t>
            </a:r>
            <a:r>
              <a:rPr lang="en-US" sz="3200" dirty="0">
                <a:latin typeface="Calibri" pitchFamily="34" charset="0"/>
              </a:rPr>
              <a:t>w</a:t>
            </a:r>
            <a:r>
              <a:rPr lang="en-US" sz="3200" dirty="0" smtClean="0">
                <a:latin typeface="Calibri" pitchFamily="34" charset="0"/>
              </a:rPr>
              <a:t>eb development, the other two being HTML and CSS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allowed us to make our web pages more dynamic and easy to use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It can be used to manipulate the HTML DOM, allowing us to change our web pages on the fly without having to reload the page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Moreover, manipulating the HTML DOM became especially easy with the use of </a:t>
            </a:r>
            <a:r>
              <a:rPr lang="en-US" sz="3200" b="1" dirty="0" smtClean="0">
                <a:latin typeface="Calibri" pitchFamily="34" charset="0"/>
              </a:rPr>
              <a:t>jQuery</a:t>
            </a:r>
            <a:r>
              <a:rPr lang="en-US" sz="3200" dirty="0" smtClean="0">
                <a:latin typeface="Calibri" pitchFamily="34" charset="0"/>
              </a:rPr>
              <a:t>, a cross-platform </a:t>
            </a:r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library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jQuery </a:t>
            </a:r>
            <a:r>
              <a:rPr lang="en-US" sz="3200" dirty="0" smtClean="0">
                <a:latin typeface="Calibri" pitchFamily="34" charset="0"/>
              </a:rPr>
              <a:t>combined with Ajax calls allowed us to retrieve data from our database and dynamically display that data on our web pages asynchronously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803600" y="50292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Making it User Friendly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4935203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+mn-lt"/>
              </a:rPr>
              <a:t>We chose to use a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database to store our data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 commonly used database technology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offers scalability and flexibility. Meaning it is capable of supporting both small amounts of data and extremely large amounts of data.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also fast and easy to manage. This allowed us to quickly get our database up and running and place more focus on the design and functionality of our site.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dirty="0" smtClean="0">
                <a:latin typeface="+mn-lt"/>
              </a:rPr>
              <a:t>The simple management tools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provides also allowed us to easily test and evolve our database as we discovered what was needed to implement the features we desired.</a:t>
            </a:r>
            <a:endParaRPr lang="en-US" sz="3200" b="1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885055" y="142479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Giving it Style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7062969" y="31067410"/>
            <a:ext cx="1967502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Join a pool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20723077" y="31067411"/>
            <a:ext cx="2902245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Make your Picks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3800" y="-34824"/>
            <a:ext cx="11036300" cy="3291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0" y="0"/>
            <a:ext cx="10772612" cy="32918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084" y="30054268"/>
            <a:ext cx="2481076" cy="24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1495" y="30054267"/>
            <a:ext cx="2464859" cy="2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Picture 40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C:\Users\Lou\Desktop\join_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73" y="23450459"/>
            <a:ext cx="13397091" cy="67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u\Desktop\picks_s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518" y="23432066"/>
            <a:ext cx="13258164" cy="67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ou\Desktop\win_s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528" y="23432065"/>
            <a:ext cx="13107887" cy="66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Lou\Desktop\home_page_updated_S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20" y="14315580"/>
            <a:ext cx="13167360" cy="665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Box 181"/>
          <p:cNvSpPr txBox="1">
            <a:spLocks noChangeArrowheads="1"/>
          </p:cNvSpPr>
          <p:nvPr/>
        </p:nvSpPr>
        <p:spPr bwMode="auto">
          <a:xfrm>
            <a:off x="20480660" y="22138056"/>
            <a:ext cx="2929880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Sign in and play!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0" name="Text Box 181"/>
          <p:cNvSpPr txBox="1">
            <a:spLocks noChangeArrowheads="1"/>
          </p:cNvSpPr>
          <p:nvPr/>
        </p:nvSpPr>
        <p:spPr bwMode="auto">
          <a:xfrm>
            <a:off x="35016460" y="31013966"/>
            <a:ext cx="964022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Win!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8393</TotalTime>
  <Words>579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Lou Dignam</cp:lastModifiedBy>
  <cp:revision>112</cp:revision>
  <cp:lastPrinted>2013-02-12T02:21:55Z</cp:lastPrinted>
  <dcterms:created xsi:type="dcterms:W3CDTF">2013-02-10T21:14:48Z</dcterms:created>
  <dcterms:modified xsi:type="dcterms:W3CDTF">2017-04-05T18:09:17Z</dcterms:modified>
</cp:coreProperties>
</file>