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404" r:id="rId6"/>
    <p:sldId id="395" r:id="rId7"/>
    <p:sldId id="396" r:id="rId8"/>
    <p:sldId id="397" r:id="rId9"/>
    <p:sldId id="399" r:id="rId10"/>
    <p:sldId id="405" r:id="rId11"/>
    <p:sldId id="398" r:id="rId12"/>
    <p:sldId id="401" r:id="rId13"/>
    <p:sldId id="406" r:id="rId14"/>
    <p:sldId id="407" r:id="rId15"/>
    <p:sldId id="400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8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93FF"/>
    <a:srgbClr val="F2F2F2"/>
    <a:srgbClr val="FF0000"/>
    <a:srgbClr val="FFA600"/>
    <a:srgbClr val="757575"/>
    <a:srgbClr val="1DAB9E"/>
    <a:srgbClr val="B04D96"/>
    <a:srgbClr val="1D1D1B"/>
    <a:srgbClr val="B14D97"/>
    <a:srgbClr val="E429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F506D3-DD6B-4009-8F94-5DA8CCBF054D}" v="120" dt="2023-11-30T16:51:55.921"/>
    <p1510:client id="{EED90B58-8FC6-4B41-B4E5-650D1731DA70}" v="391" dt="2023-11-30T16:59:18.7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285" y="38"/>
      </p:cViewPr>
      <p:guideLst>
        <p:guide pos="41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9CF9B-9788-489B-AA5F-D369B980CDA3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BE50F-A929-488C-B092-92F5C9B62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5388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DD790-8BB2-467C-818E-2F302AAFF003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8E18E-FED0-435B-9897-23204D9645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7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C8E18E-FED0-435B-9897-23204D9645F4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097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48FC1A2-461D-4DBF-A3D8-B5094EEC53E0}"/>
              </a:ext>
            </a:extLst>
          </p:cNvPr>
          <p:cNvSpPr/>
          <p:nvPr userDrawn="1"/>
        </p:nvSpPr>
        <p:spPr>
          <a:xfrm>
            <a:off x="-82296" y="0"/>
            <a:ext cx="12274296" cy="6858000"/>
          </a:xfrm>
          <a:prstGeom prst="rect">
            <a:avLst/>
          </a:prstGeom>
          <a:solidFill>
            <a:srgbClr val="F2F2F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utoShape 57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93200" cy="686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Segoe UI" panose="020B0502040204020203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8941560" y="3305268"/>
            <a:ext cx="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Freeform 19"/>
          <p:cNvSpPr>
            <a:spLocks/>
          </p:cNvSpPr>
          <p:nvPr userDrawn="1"/>
        </p:nvSpPr>
        <p:spPr bwMode="auto">
          <a:xfrm>
            <a:off x="-38580" y="-9000"/>
            <a:ext cx="6270890" cy="6876000"/>
          </a:xfrm>
          <a:custGeom>
            <a:avLst/>
            <a:gdLst>
              <a:gd name="T0" fmla="*/ 2319 w 3508"/>
              <a:gd name="T1" fmla="*/ 0 h 3836"/>
              <a:gd name="T2" fmla="*/ 2319 w 3508"/>
              <a:gd name="T3" fmla="*/ 832 h 3836"/>
              <a:gd name="T4" fmla="*/ 1163 w 3508"/>
              <a:gd name="T5" fmla="*/ 3 h 3836"/>
              <a:gd name="T6" fmla="*/ 0 w 3508"/>
              <a:gd name="T7" fmla="*/ 3 h 3836"/>
              <a:gd name="T8" fmla="*/ 0 w 3508"/>
              <a:gd name="T9" fmla="*/ 3836 h 3836"/>
              <a:gd name="T10" fmla="*/ 1189 w 3508"/>
              <a:gd name="T11" fmla="*/ 3836 h 3836"/>
              <a:gd name="T12" fmla="*/ 1189 w 3508"/>
              <a:gd name="T13" fmla="*/ 3167 h 3836"/>
              <a:gd name="T14" fmla="*/ 2326 w 3508"/>
              <a:gd name="T15" fmla="*/ 3833 h 3836"/>
              <a:gd name="T16" fmla="*/ 2331 w 3508"/>
              <a:gd name="T17" fmla="*/ 3836 h 3836"/>
              <a:gd name="T18" fmla="*/ 3508 w 3508"/>
              <a:gd name="T19" fmla="*/ 3836 h 3836"/>
              <a:gd name="T20" fmla="*/ 3508 w 3508"/>
              <a:gd name="T21" fmla="*/ 0 h 3836"/>
              <a:gd name="T22" fmla="*/ 2319 w 3508"/>
              <a:gd name="T23" fmla="*/ 0 h 3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508" h="3836">
                <a:moveTo>
                  <a:pt x="2319" y="0"/>
                </a:moveTo>
                <a:lnTo>
                  <a:pt x="2319" y="832"/>
                </a:lnTo>
                <a:lnTo>
                  <a:pt x="1163" y="3"/>
                </a:lnTo>
                <a:lnTo>
                  <a:pt x="0" y="3"/>
                </a:lnTo>
                <a:lnTo>
                  <a:pt x="0" y="3836"/>
                </a:lnTo>
                <a:lnTo>
                  <a:pt x="1189" y="3836"/>
                </a:lnTo>
                <a:lnTo>
                  <a:pt x="1189" y="3167"/>
                </a:lnTo>
                <a:lnTo>
                  <a:pt x="2326" y="3833"/>
                </a:lnTo>
                <a:lnTo>
                  <a:pt x="2331" y="3836"/>
                </a:lnTo>
                <a:lnTo>
                  <a:pt x="3508" y="3836"/>
                </a:lnTo>
                <a:lnTo>
                  <a:pt x="3508" y="0"/>
                </a:lnTo>
                <a:lnTo>
                  <a:pt x="2319" y="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Segoe UI" panose="020B0502040204020203" pitchFamily="34" charset="0"/>
              </a:rPr>
              <a:t>\</a:t>
            </a:r>
            <a:endParaRPr lang="en-IN">
              <a:latin typeface="Segoe UI" panose="020B0502040204020203" pitchFamily="34" charset="0"/>
            </a:endParaRPr>
          </a:p>
        </p:txBody>
      </p:sp>
      <p:sp>
        <p:nvSpPr>
          <p:cNvPr id="21" name="Oval 20"/>
          <p:cNvSpPr>
            <a:spLocks noChangeArrowheads="1"/>
          </p:cNvSpPr>
          <p:nvPr userDrawn="1"/>
        </p:nvSpPr>
        <p:spPr bwMode="auto">
          <a:xfrm>
            <a:off x="7023301" y="6359260"/>
            <a:ext cx="513041" cy="4987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Segoe UI" panose="020B0502040204020203" pitchFamily="34" charset="0"/>
            </a:endParaRPr>
          </a:p>
        </p:txBody>
      </p:sp>
      <p:sp>
        <p:nvSpPr>
          <p:cNvPr id="22" name="Freeform 21"/>
          <p:cNvSpPr>
            <a:spLocks/>
          </p:cNvSpPr>
          <p:nvPr userDrawn="1"/>
        </p:nvSpPr>
        <p:spPr bwMode="auto">
          <a:xfrm>
            <a:off x="4364149" y="4436816"/>
            <a:ext cx="2651007" cy="2427557"/>
          </a:xfrm>
          <a:custGeom>
            <a:avLst/>
            <a:gdLst>
              <a:gd name="T0" fmla="*/ 443 w 1483"/>
              <a:gd name="T1" fmla="*/ 0 h 1358"/>
              <a:gd name="T2" fmla="*/ 0 w 1483"/>
              <a:gd name="T3" fmla="*/ 0 h 1358"/>
              <a:gd name="T4" fmla="*/ 0 w 1483"/>
              <a:gd name="T5" fmla="*/ 1358 h 1358"/>
              <a:gd name="T6" fmla="*/ 417 w 1483"/>
              <a:gd name="T7" fmla="*/ 1358 h 1358"/>
              <a:gd name="T8" fmla="*/ 443 w 1483"/>
              <a:gd name="T9" fmla="*/ 1358 h 1358"/>
              <a:gd name="T10" fmla="*/ 1042 w 1483"/>
              <a:gd name="T11" fmla="*/ 1358 h 1358"/>
              <a:gd name="T12" fmla="*/ 1194 w 1483"/>
              <a:gd name="T13" fmla="*/ 1358 h 1358"/>
              <a:gd name="T14" fmla="*/ 1483 w 1483"/>
              <a:gd name="T15" fmla="*/ 1358 h 1358"/>
              <a:gd name="T16" fmla="*/ 1483 w 1483"/>
              <a:gd name="T17" fmla="*/ 0 h 1358"/>
              <a:gd name="T18" fmla="*/ 1042 w 1483"/>
              <a:gd name="T19" fmla="*/ 0 h 1358"/>
              <a:gd name="T20" fmla="*/ 1042 w 1483"/>
              <a:gd name="T21" fmla="*/ 915 h 1358"/>
              <a:gd name="T22" fmla="*/ 966 w 1483"/>
              <a:gd name="T23" fmla="*/ 915 h 1358"/>
              <a:gd name="T24" fmla="*/ 966 w 1483"/>
              <a:gd name="T25" fmla="*/ 0 h 1358"/>
              <a:gd name="T26" fmla="*/ 526 w 1483"/>
              <a:gd name="T27" fmla="*/ 0 h 1358"/>
              <a:gd name="T28" fmla="*/ 526 w 1483"/>
              <a:gd name="T29" fmla="*/ 915 h 1358"/>
              <a:gd name="T30" fmla="*/ 443 w 1483"/>
              <a:gd name="T31" fmla="*/ 915 h 1358"/>
              <a:gd name="T32" fmla="*/ 443 w 1483"/>
              <a:gd name="T33" fmla="*/ 0 h 1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83" h="1358">
                <a:moveTo>
                  <a:pt x="443" y="0"/>
                </a:moveTo>
                <a:lnTo>
                  <a:pt x="0" y="0"/>
                </a:lnTo>
                <a:lnTo>
                  <a:pt x="0" y="1358"/>
                </a:lnTo>
                <a:lnTo>
                  <a:pt x="417" y="1358"/>
                </a:lnTo>
                <a:lnTo>
                  <a:pt x="443" y="1358"/>
                </a:lnTo>
                <a:lnTo>
                  <a:pt x="1042" y="1358"/>
                </a:lnTo>
                <a:lnTo>
                  <a:pt x="1194" y="1358"/>
                </a:lnTo>
                <a:lnTo>
                  <a:pt x="1483" y="1358"/>
                </a:lnTo>
                <a:lnTo>
                  <a:pt x="1483" y="0"/>
                </a:lnTo>
                <a:lnTo>
                  <a:pt x="1042" y="0"/>
                </a:lnTo>
                <a:lnTo>
                  <a:pt x="1042" y="915"/>
                </a:lnTo>
                <a:lnTo>
                  <a:pt x="966" y="915"/>
                </a:lnTo>
                <a:lnTo>
                  <a:pt x="966" y="0"/>
                </a:lnTo>
                <a:lnTo>
                  <a:pt x="526" y="0"/>
                </a:lnTo>
                <a:lnTo>
                  <a:pt x="526" y="915"/>
                </a:lnTo>
                <a:lnTo>
                  <a:pt x="443" y="915"/>
                </a:lnTo>
                <a:lnTo>
                  <a:pt x="44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Segoe UI" panose="020B0502040204020203" pitchFamily="34" charset="0"/>
            </a:endParaRPr>
          </a:p>
        </p:txBody>
      </p:sp>
      <p:sp>
        <p:nvSpPr>
          <p:cNvPr id="23" name="Freeform 22"/>
          <p:cNvSpPr>
            <a:spLocks/>
          </p:cNvSpPr>
          <p:nvPr userDrawn="1"/>
        </p:nvSpPr>
        <p:spPr bwMode="auto">
          <a:xfrm>
            <a:off x="4364149" y="1567723"/>
            <a:ext cx="1867539" cy="2869094"/>
          </a:xfrm>
          <a:custGeom>
            <a:avLst/>
            <a:gdLst>
              <a:gd name="T0" fmla="*/ 1037 w 1037"/>
              <a:gd name="T1" fmla="*/ 479 h 1605"/>
              <a:gd name="T2" fmla="*/ 1037 w 1037"/>
              <a:gd name="T3" fmla="*/ 0 h 1605"/>
              <a:gd name="T4" fmla="*/ 0 w 1037"/>
              <a:gd name="T5" fmla="*/ 0 h 1605"/>
              <a:gd name="T6" fmla="*/ 0 w 1037"/>
              <a:gd name="T7" fmla="*/ 450 h 1605"/>
              <a:gd name="T8" fmla="*/ 0 w 1037"/>
              <a:gd name="T9" fmla="*/ 479 h 1605"/>
              <a:gd name="T10" fmla="*/ 0 w 1037"/>
              <a:gd name="T11" fmla="*/ 1126 h 1605"/>
              <a:gd name="T12" fmla="*/ 0 w 1037"/>
              <a:gd name="T13" fmla="*/ 1290 h 1605"/>
              <a:gd name="T14" fmla="*/ 0 w 1037"/>
              <a:gd name="T15" fmla="*/ 1605 h 1605"/>
              <a:gd name="T16" fmla="*/ 1037 w 1037"/>
              <a:gd name="T17" fmla="*/ 1605 h 1605"/>
              <a:gd name="T18" fmla="*/ 1037 w 1037"/>
              <a:gd name="T19" fmla="*/ 1126 h 1605"/>
              <a:gd name="T20" fmla="*/ 476 w 1037"/>
              <a:gd name="T21" fmla="*/ 1126 h 1605"/>
              <a:gd name="T22" fmla="*/ 476 w 1037"/>
              <a:gd name="T23" fmla="*/ 1045 h 1605"/>
              <a:gd name="T24" fmla="*/ 1037 w 1037"/>
              <a:gd name="T25" fmla="*/ 1045 h 1605"/>
              <a:gd name="T26" fmla="*/ 1037 w 1037"/>
              <a:gd name="T27" fmla="*/ 569 h 1605"/>
              <a:gd name="T28" fmla="*/ 476 w 1037"/>
              <a:gd name="T29" fmla="*/ 569 h 1605"/>
              <a:gd name="T30" fmla="*/ 476 w 1037"/>
              <a:gd name="T31" fmla="*/ 479 h 1605"/>
              <a:gd name="T32" fmla="*/ 1037 w 1037"/>
              <a:gd name="T33" fmla="*/ 479 h 1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37" h="1605">
                <a:moveTo>
                  <a:pt x="1037" y="479"/>
                </a:moveTo>
                <a:lnTo>
                  <a:pt x="1037" y="0"/>
                </a:lnTo>
                <a:lnTo>
                  <a:pt x="0" y="0"/>
                </a:lnTo>
                <a:lnTo>
                  <a:pt x="0" y="450"/>
                </a:lnTo>
                <a:lnTo>
                  <a:pt x="0" y="479"/>
                </a:lnTo>
                <a:lnTo>
                  <a:pt x="0" y="1126"/>
                </a:lnTo>
                <a:lnTo>
                  <a:pt x="0" y="1290"/>
                </a:lnTo>
                <a:lnTo>
                  <a:pt x="0" y="1605"/>
                </a:lnTo>
                <a:lnTo>
                  <a:pt x="1037" y="1605"/>
                </a:lnTo>
                <a:lnTo>
                  <a:pt x="1037" y="1126"/>
                </a:lnTo>
                <a:lnTo>
                  <a:pt x="476" y="1126"/>
                </a:lnTo>
                <a:lnTo>
                  <a:pt x="476" y="1045"/>
                </a:lnTo>
                <a:lnTo>
                  <a:pt x="1037" y="1045"/>
                </a:lnTo>
                <a:lnTo>
                  <a:pt x="1037" y="569"/>
                </a:lnTo>
                <a:lnTo>
                  <a:pt x="476" y="569"/>
                </a:lnTo>
                <a:lnTo>
                  <a:pt x="476" y="479"/>
                </a:lnTo>
                <a:lnTo>
                  <a:pt x="1037" y="4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Segoe UI" panose="020B0502040204020203" pitchFamily="34" charset="0"/>
            </a:endParaRPr>
          </a:p>
        </p:txBody>
      </p:sp>
      <p:sp>
        <p:nvSpPr>
          <p:cNvPr id="24" name="Oval 23"/>
          <p:cNvSpPr>
            <a:spLocks noChangeArrowheads="1"/>
          </p:cNvSpPr>
          <p:nvPr userDrawn="1"/>
        </p:nvSpPr>
        <p:spPr bwMode="auto">
          <a:xfrm>
            <a:off x="7159158" y="6492436"/>
            <a:ext cx="241326" cy="2323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Segoe UI" panose="020B0502040204020203" pitchFamily="34" charset="0"/>
            </a:endParaRP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2" hasCustomPrompt="1"/>
          </p:nvPr>
        </p:nvSpPr>
        <p:spPr>
          <a:xfrm>
            <a:off x="6781780" y="2336379"/>
            <a:ext cx="3896036" cy="521681"/>
          </a:xfrm>
        </p:spPr>
        <p:txBody>
          <a:bodyPr wrap="square">
            <a:spAutoFit/>
          </a:bodyPr>
          <a:lstStyle>
            <a:lvl1pPr>
              <a:defRPr sz="3100" b="1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3100"/>
            </a:lvl2pPr>
            <a:lvl3pPr>
              <a:defRPr sz="3100"/>
            </a:lvl3pPr>
            <a:lvl4pPr>
              <a:defRPr sz="3100"/>
            </a:lvl4pPr>
            <a:lvl5pPr>
              <a:defRPr sz="3100"/>
            </a:lvl5pPr>
          </a:lstStyle>
          <a:p>
            <a:pPr lvl="0"/>
            <a:r>
              <a:rPr lang="en-US"/>
              <a:t>Presentation</a:t>
            </a:r>
            <a:endParaRPr lang="en-IN"/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3" hasCustomPrompt="1"/>
          </p:nvPr>
        </p:nvSpPr>
        <p:spPr>
          <a:xfrm>
            <a:off x="6781781" y="2775541"/>
            <a:ext cx="3896036" cy="887422"/>
          </a:xfrm>
        </p:spPr>
        <p:txBody>
          <a:bodyPr wrap="square">
            <a:spAutoFit/>
          </a:bodyPr>
          <a:lstStyle>
            <a:lvl1pPr>
              <a:lnSpc>
                <a:spcPts val="3100"/>
              </a:lnSpc>
              <a:spcBef>
                <a:spcPts val="0"/>
              </a:spcBef>
              <a:defRPr sz="310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Title</a:t>
            </a:r>
            <a:br>
              <a:rPr lang="en-US"/>
            </a:br>
            <a:r>
              <a:rPr lang="en-US"/>
              <a:t>goes here</a:t>
            </a:r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DC02EAA-AA6F-4C04-A317-7C9A9F5218E0}"/>
              </a:ext>
            </a:extLst>
          </p:cNvPr>
          <p:cNvGrpSpPr/>
          <p:nvPr userDrawn="1"/>
        </p:nvGrpSpPr>
        <p:grpSpPr>
          <a:xfrm>
            <a:off x="5876243" y="7470301"/>
            <a:ext cx="5441982" cy="464024"/>
            <a:chOff x="5876243" y="7470301"/>
            <a:chExt cx="5441982" cy="46402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C8E31D8-1111-443E-A012-1E84CA48338C}"/>
                </a:ext>
              </a:extLst>
            </p:cNvPr>
            <p:cNvGrpSpPr/>
            <p:nvPr userDrawn="1"/>
          </p:nvGrpSpPr>
          <p:grpSpPr>
            <a:xfrm>
              <a:off x="7441183" y="7470301"/>
              <a:ext cx="3877042" cy="464024"/>
              <a:chOff x="0" y="7246962"/>
              <a:chExt cx="8731675" cy="464024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F1BFF9F-6117-4662-979F-B60FB31017F9}"/>
                  </a:ext>
                </a:extLst>
              </p:cNvPr>
              <p:cNvSpPr/>
              <p:nvPr userDrawn="1"/>
            </p:nvSpPr>
            <p:spPr>
              <a:xfrm>
                <a:off x="0" y="7246962"/>
                <a:ext cx="1787857" cy="46402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30A67A6-B192-4D7D-A00E-BA48AE2929DD}"/>
                  </a:ext>
                </a:extLst>
              </p:cNvPr>
              <p:cNvSpPr/>
              <p:nvPr userDrawn="1"/>
            </p:nvSpPr>
            <p:spPr>
              <a:xfrm>
                <a:off x="2202936" y="7246962"/>
                <a:ext cx="1787857" cy="46402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712C2D5-8D60-42E7-8092-A9A1E5FF18B2}"/>
                  </a:ext>
                </a:extLst>
              </p:cNvPr>
              <p:cNvSpPr/>
              <p:nvPr userDrawn="1"/>
            </p:nvSpPr>
            <p:spPr>
              <a:xfrm>
                <a:off x="4561893" y="7246962"/>
                <a:ext cx="1787857" cy="46402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4CC55DA-3F4D-4E4B-B2BA-8C54646307AE}"/>
                  </a:ext>
                </a:extLst>
              </p:cNvPr>
              <p:cNvSpPr/>
              <p:nvPr userDrawn="1"/>
            </p:nvSpPr>
            <p:spPr>
              <a:xfrm>
                <a:off x="6943818" y="7246962"/>
                <a:ext cx="1787857" cy="46402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8FC9F80-3CBE-487A-8564-B9BFADAE458B}"/>
                </a:ext>
              </a:extLst>
            </p:cNvPr>
            <p:cNvSpPr txBox="1"/>
            <p:nvPr userDrawn="1"/>
          </p:nvSpPr>
          <p:spPr>
            <a:xfrm>
              <a:off x="5876243" y="7541636"/>
              <a:ext cx="1282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Color ref - </a:t>
              </a:r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94889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ointer -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0FE45EEB-DC4A-44B4-B873-A1D00A5D94FA}"/>
              </a:ext>
            </a:extLst>
          </p:cNvPr>
          <p:cNvGrpSpPr/>
          <p:nvPr userDrawn="1"/>
        </p:nvGrpSpPr>
        <p:grpSpPr>
          <a:xfrm>
            <a:off x="348913" y="4872693"/>
            <a:ext cx="11494174" cy="1249367"/>
            <a:chOff x="367169" y="316642"/>
            <a:chExt cx="11494174" cy="1249367"/>
          </a:xfrm>
        </p:grpSpPr>
        <p:sp>
          <p:nvSpPr>
            <p:cNvPr id="19" name="Freeform 87">
              <a:extLst>
                <a:ext uri="{FF2B5EF4-FFF2-40B4-BE49-F238E27FC236}">
                  <a16:creationId xmlns:a16="http://schemas.microsoft.com/office/drawing/2014/main" id="{191454D6-FEA7-45C0-98EA-02C952B72B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316642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Freeform 88">
              <a:extLst>
                <a:ext uri="{FF2B5EF4-FFF2-40B4-BE49-F238E27FC236}">
                  <a16:creationId xmlns:a16="http://schemas.microsoft.com/office/drawing/2014/main" id="{AD87F0C0-4F56-4390-AF36-BA2F220758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1231046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0" y="740003"/>
            <a:ext cx="12192000" cy="3594932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4739" y="5156086"/>
            <a:ext cx="2324728" cy="775597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IN"/>
              <a:t>Headline</a:t>
            </a:r>
            <a:br>
              <a:rPr lang="en-IN"/>
            </a:br>
            <a:r>
              <a:rPr lang="en-IN"/>
              <a:t>goes here</a:t>
            </a:r>
          </a:p>
        </p:txBody>
      </p:sp>
      <p:cxnSp>
        <p:nvCxnSpPr>
          <p:cNvPr id="8" name="Прямая соединительная линия 12"/>
          <p:cNvCxnSpPr/>
          <p:nvPr userDrawn="1"/>
        </p:nvCxnSpPr>
        <p:spPr>
          <a:xfrm>
            <a:off x="2760964" y="5016548"/>
            <a:ext cx="0" cy="112882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5"/>
          <p:cNvSpPr>
            <a:spLocks/>
          </p:cNvSpPr>
          <p:nvPr/>
        </p:nvSpPr>
        <p:spPr bwMode="auto">
          <a:xfrm>
            <a:off x="3380014" y="5106128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586163" y="5494780"/>
            <a:ext cx="3578860" cy="447675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27" name="Freeform 5"/>
          <p:cNvSpPr>
            <a:spLocks/>
          </p:cNvSpPr>
          <p:nvPr userDrawn="1"/>
        </p:nvSpPr>
        <p:spPr bwMode="auto">
          <a:xfrm>
            <a:off x="7794618" y="5106128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8000767" y="5494780"/>
            <a:ext cx="3578860" cy="447675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586162" y="5064630"/>
            <a:ext cx="3612740" cy="256224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Subhead goes here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7966887" y="5064630"/>
            <a:ext cx="3612740" cy="256224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Subhead goes here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473E880-CA67-45B5-9068-383F040965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15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ointer -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A15AAAB1-B855-4356-A450-E3B635D3F7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22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594353" y="1623948"/>
            <a:ext cx="5384415" cy="1895004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7158038" y="1052513"/>
            <a:ext cx="5033962" cy="5805487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Oval 8"/>
          <p:cNvSpPr/>
          <p:nvPr userDrawn="1"/>
        </p:nvSpPr>
        <p:spPr>
          <a:xfrm>
            <a:off x="583720" y="3769304"/>
            <a:ext cx="655552" cy="655552"/>
          </a:xfrm>
          <a:prstGeom prst="ellipse">
            <a:avLst/>
          </a:prstGeom>
          <a:solidFill>
            <a:schemeClr val="accent2">
              <a:alpha val="89804"/>
            </a:schemeClr>
          </a:solidFill>
          <a:ln>
            <a:noFill/>
          </a:ln>
          <a:effectLst>
            <a:outerShdw blurRad="292100" dist="88900" dir="5400000" sx="102000" sy="102000" algn="t" rotWithShape="0">
              <a:schemeClr val="tx2">
                <a:lumMod val="50000"/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Segoe UI" panose="020B0502040204020203" pitchFamily="34" charset="0"/>
              </a:rPr>
              <a:t>1</a:t>
            </a:r>
          </a:p>
        </p:txBody>
      </p:sp>
      <p:sp>
        <p:nvSpPr>
          <p:cNvPr id="13" name="Oval 12"/>
          <p:cNvSpPr/>
          <p:nvPr userDrawn="1"/>
        </p:nvSpPr>
        <p:spPr>
          <a:xfrm>
            <a:off x="583720" y="5083097"/>
            <a:ext cx="655552" cy="655552"/>
          </a:xfrm>
          <a:prstGeom prst="ellipse">
            <a:avLst/>
          </a:prstGeom>
          <a:solidFill>
            <a:schemeClr val="accent3">
              <a:alpha val="89804"/>
            </a:schemeClr>
          </a:solidFill>
          <a:ln>
            <a:noFill/>
          </a:ln>
          <a:effectLst>
            <a:outerShdw blurRad="292100" dist="88900" dir="5400000" sx="102000" sy="102000" algn="t" rotWithShape="0">
              <a:schemeClr val="tx2">
                <a:lumMod val="50000"/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Segoe UI" panose="020B0502040204020203" pitchFamily="34" charset="0"/>
              </a:rPr>
              <a:t>2</a:t>
            </a:r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1440245" y="3767872"/>
            <a:ext cx="5391629" cy="159274"/>
          </a:xfrm>
        </p:spPr>
        <p:txBody>
          <a:bodyPr lIns="0" tIns="0" rIns="0" bIns="0">
            <a:sp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50" kern="1200" baseline="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Subhead goes here</a:t>
            </a:r>
            <a:endParaRPr lang="en-IN"/>
          </a:p>
        </p:txBody>
      </p:sp>
      <p:sp>
        <p:nvSpPr>
          <p:cNvPr id="32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1440245" y="3994983"/>
            <a:ext cx="5384415" cy="616206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35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1440245" y="5087220"/>
            <a:ext cx="5391629" cy="159274"/>
          </a:xfrm>
        </p:spPr>
        <p:txBody>
          <a:bodyPr lIns="0" tIns="0" rIns="0" bIns="0">
            <a:sp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50" kern="1200" baseline="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Subhead goes here</a:t>
            </a:r>
            <a:endParaRPr lang="en-IN"/>
          </a:p>
        </p:txBody>
      </p:sp>
      <p:sp>
        <p:nvSpPr>
          <p:cNvPr id="36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1440245" y="5314331"/>
            <a:ext cx="5384415" cy="616206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594354" y="1193799"/>
            <a:ext cx="2743200" cy="256224"/>
          </a:xfrm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Subhead goes here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3FB89EA-2454-4F86-B04C-A477232B2B49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28" name="Freeform 87">
              <a:extLst>
                <a:ext uri="{FF2B5EF4-FFF2-40B4-BE49-F238E27FC236}">
                  <a16:creationId xmlns:a16="http://schemas.microsoft.com/office/drawing/2014/main" id="{9CBB26A0-35AA-4D51-881B-D945F795F9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Freeform 88">
              <a:extLst>
                <a:ext uri="{FF2B5EF4-FFF2-40B4-BE49-F238E27FC236}">
                  <a16:creationId xmlns:a16="http://schemas.microsoft.com/office/drawing/2014/main" id="{B02C5CD0-4162-4334-ACC5-926BBA9571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56D055C5-C9E1-430F-B84C-041DE3612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Headline goes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763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er -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30D9017D-1B27-4649-9AB6-F65F976138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558094" y="2073457"/>
            <a:ext cx="10982522" cy="38779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Headline goes here</a:t>
            </a:r>
            <a:endParaRPr lang="en-IN"/>
          </a:p>
        </p:txBody>
      </p:sp>
      <p:sp>
        <p:nvSpPr>
          <p:cNvPr id="70" name="Picture Placeholder 69"/>
          <p:cNvSpPr>
            <a:spLocks noGrp="1"/>
          </p:cNvSpPr>
          <p:nvPr>
            <p:ph type="pic" sz="quarter" idx="10"/>
          </p:nvPr>
        </p:nvSpPr>
        <p:spPr>
          <a:xfrm>
            <a:off x="7299325" y="0"/>
            <a:ext cx="4892675" cy="6858000"/>
          </a:xfrm>
          <a:custGeom>
            <a:avLst/>
            <a:gdLst>
              <a:gd name="connsiteX0" fmla="*/ 0 w 4892675"/>
              <a:gd name="connsiteY0" fmla="*/ 0 h 6858000"/>
              <a:gd name="connsiteX1" fmla="*/ 4892675 w 4892675"/>
              <a:gd name="connsiteY1" fmla="*/ 0 h 6858000"/>
              <a:gd name="connsiteX2" fmla="*/ 4892675 w 4892675"/>
              <a:gd name="connsiteY2" fmla="*/ 6858000 h 6858000"/>
              <a:gd name="connsiteX3" fmla="*/ 0 w 4892675"/>
              <a:gd name="connsiteY3" fmla="*/ 6858000 h 6858000"/>
              <a:gd name="connsiteX4" fmla="*/ 0 w 4892675"/>
              <a:gd name="connsiteY4" fmla="*/ 6181311 h 6858000"/>
              <a:gd name="connsiteX5" fmla="*/ 1228387 w 4892675"/>
              <a:gd name="connsiteY5" fmla="*/ 6181311 h 6858000"/>
              <a:gd name="connsiteX6" fmla="*/ 1228387 w 4892675"/>
              <a:gd name="connsiteY6" fmla="*/ 4587065 h 6858000"/>
              <a:gd name="connsiteX7" fmla="*/ 0 w 4892675"/>
              <a:gd name="connsiteY7" fmla="*/ 4587065 h 6858000"/>
              <a:gd name="connsiteX8" fmla="*/ 0 w 4892675"/>
              <a:gd name="connsiteY8" fmla="*/ 4217599 h 6858000"/>
              <a:gd name="connsiteX9" fmla="*/ 1228387 w 4892675"/>
              <a:gd name="connsiteY9" fmla="*/ 4217599 h 6858000"/>
              <a:gd name="connsiteX10" fmla="*/ 1228387 w 4892675"/>
              <a:gd name="connsiteY10" fmla="*/ 2623353 h 6858000"/>
              <a:gd name="connsiteX11" fmla="*/ 0 w 4892675"/>
              <a:gd name="connsiteY11" fmla="*/ 2623353 h 6858000"/>
              <a:gd name="connsiteX12" fmla="*/ 0 w 4892675"/>
              <a:gd name="connsiteY12" fmla="*/ 2253887 h 6858000"/>
              <a:gd name="connsiteX13" fmla="*/ 1228387 w 4892675"/>
              <a:gd name="connsiteY13" fmla="*/ 2253887 h 6858000"/>
              <a:gd name="connsiteX14" fmla="*/ 1228387 w 4892675"/>
              <a:gd name="connsiteY14" fmla="*/ 659641 h 6858000"/>
              <a:gd name="connsiteX15" fmla="*/ 0 w 4892675"/>
              <a:gd name="connsiteY15" fmla="*/ 6596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892675" h="6858000">
                <a:moveTo>
                  <a:pt x="0" y="0"/>
                </a:moveTo>
                <a:lnTo>
                  <a:pt x="4892675" y="0"/>
                </a:lnTo>
                <a:lnTo>
                  <a:pt x="4892675" y="6858000"/>
                </a:lnTo>
                <a:lnTo>
                  <a:pt x="0" y="6858000"/>
                </a:lnTo>
                <a:lnTo>
                  <a:pt x="0" y="6181311"/>
                </a:lnTo>
                <a:lnTo>
                  <a:pt x="1228387" y="6181311"/>
                </a:lnTo>
                <a:lnTo>
                  <a:pt x="1228387" y="4587065"/>
                </a:lnTo>
                <a:lnTo>
                  <a:pt x="0" y="4587065"/>
                </a:lnTo>
                <a:lnTo>
                  <a:pt x="0" y="4217599"/>
                </a:lnTo>
                <a:lnTo>
                  <a:pt x="1228387" y="4217599"/>
                </a:lnTo>
                <a:lnTo>
                  <a:pt x="1228387" y="2623353"/>
                </a:lnTo>
                <a:lnTo>
                  <a:pt x="0" y="2623353"/>
                </a:lnTo>
                <a:lnTo>
                  <a:pt x="0" y="2253887"/>
                </a:lnTo>
                <a:lnTo>
                  <a:pt x="1228387" y="2253887"/>
                </a:lnTo>
                <a:lnTo>
                  <a:pt x="1228387" y="659641"/>
                </a:lnTo>
                <a:lnTo>
                  <a:pt x="0" y="65964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D57C495-16E8-470F-B14A-22DA63AE23A2}"/>
              </a:ext>
            </a:extLst>
          </p:cNvPr>
          <p:cNvSpPr/>
          <p:nvPr userDrawn="1"/>
        </p:nvSpPr>
        <p:spPr>
          <a:xfrm>
            <a:off x="4961339" y="4587065"/>
            <a:ext cx="3566373" cy="159424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rotWithShape="0">
              <a:scrgbClr r="0" g="0" b="0">
                <a:alpha val="2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74"/>
            <a:endParaRPr lang="en-US" sz="1799">
              <a:solidFill>
                <a:schemeClr val="accent4">
                  <a:lumMod val="75000"/>
                  <a:lumOff val="25000"/>
                </a:schemeClr>
              </a:solidFill>
              <a:latin typeface="Roboto"/>
            </a:endParaRPr>
          </a:p>
        </p:txBody>
      </p:sp>
      <p:sp>
        <p:nvSpPr>
          <p:cNvPr id="54" name="Freeform 5"/>
          <p:cNvSpPr>
            <a:spLocks/>
          </p:cNvSpPr>
          <p:nvPr userDrawn="1"/>
        </p:nvSpPr>
        <p:spPr bwMode="auto">
          <a:xfrm>
            <a:off x="8318690" y="4658380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Picture Placeholder 32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5200650" y="5022799"/>
            <a:ext cx="478640" cy="503238"/>
          </a:xfrm>
        </p:spPr>
        <p:txBody>
          <a:bodyPr/>
          <a:lstStyle>
            <a:lvl1pPr>
              <a:defRPr sz="700"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icon</a:t>
            </a:r>
            <a:endParaRPr lang="en-IN"/>
          </a:p>
        </p:txBody>
      </p:sp>
      <p:sp>
        <p:nvSpPr>
          <p:cNvPr id="56" name="Text Placeholder 20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852871" y="5250127"/>
            <a:ext cx="2219332" cy="576854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D57C495-16E8-470F-B14A-22DA63AE23A2}"/>
              </a:ext>
            </a:extLst>
          </p:cNvPr>
          <p:cNvSpPr/>
          <p:nvPr userDrawn="1"/>
        </p:nvSpPr>
        <p:spPr>
          <a:xfrm>
            <a:off x="4961339" y="2623353"/>
            <a:ext cx="3566373" cy="159424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rotWithShape="0">
              <a:scrgbClr r="0" g="0" b="0">
                <a:alpha val="2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74"/>
            <a:endParaRPr lang="en-US" sz="1799">
              <a:solidFill>
                <a:schemeClr val="accent4">
                  <a:lumMod val="75000"/>
                  <a:lumOff val="25000"/>
                </a:schemeClr>
              </a:solidFill>
              <a:latin typeface="Roboto"/>
            </a:endParaRPr>
          </a:p>
        </p:txBody>
      </p:sp>
      <p:sp>
        <p:nvSpPr>
          <p:cNvPr id="49" name="Freeform 5"/>
          <p:cNvSpPr>
            <a:spLocks/>
          </p:cNvSpPr>
          <p:nvPr userDrawn="1"/>
        </p:nvSpPr>
        <p:spPr bwMode="auto">
          <a:xfrm>
            <a:off x="8318690" y="2694668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5852871" y="3286415"/>
            <a:ext cx="2219332" cy="576854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50" name="Picture Placeholder 32"/>
          <p:cNvSpPr>
            <a:spLocks noGrp="1"/>
          </p:cNvSpPr>
          <p:nvPr>
            <p:ph type="pic" sz="quarter" idx="15" hasCustomPrompt="1"/>
          </p:nvPr>
        </p:nvSpPr>
        <p:spPr>
          <a:xfrm>
            <a:off x="5200650" y="3059087"/>
            <a:ext cx="478640" cy="503238"/>
          </a:xfrm>
        </p:spPr>
        <p:txBody>
          <a:bodyPr/>
          <a:lstStyle>
            <a:lvl1pPr>
              <a:defRPr sz="700"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icon</a:t>
            </a:r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57C495-16E8-470F-B14A-22DA63AE23A2}"/>
              </a:ext>
            </a:extLst>
          </p:cNvPr>
          <p:cNvSpPr/>
          <p:nvPr userDrawn="1"/>
        </p:nvSpPr>
        <p:spPr>
          <a:xfrm>
            <a:off x="4961339" y="659641"/>
            <a:ext cx="3566373" cy="159424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rotWithShape="0">
              <a:scrgbClr r="0" g="0" b="0">
                <a:alpha val="2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74"/>
            <a:endParaRPr lang="en-US" sz="1799">
              <a:solidFill>
                <a:schemeClr val="accent4">
                  <a:lumMod val="75000"/>
                  <a:lumOff val="25000"/>
                </a:schemeClr>
              </a:solidFill>
              <a:latin typeface="Roboto"/>
            </a:endParaRPr>
          </a:p>
        </p:txBody>
      </p:sp>
      <p:sp>
        <p:nvSpPr>
          <p:cNvPr id="13" name="Freeform 5"/>
          <p:cNvSpPr>
            <a:spLocks/>
          </p:cNvSpPr>
          <p:nvPr/>
        </p:nvSpPr>
        <p:spPr bwMode="auto">
          <a:xfrm>
            <a:off x="8318690" y="730956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Picture Placeholder 32"/>
          <p:cNvSpPr>
            <a:spLocks noGrp="1"/>
          </p:cNvSpPr>
          <p:nvPr>
            <p:ph type="pic" sz="quarter" idx="11" hasCustomPrompt="1"/>
          </p:nvPr>
        </p:nvSpPr>
        <p:spPr>
          <a:xfrm>
            <a:off x="5200650" y="1095375"/>
            <a:ext cx="478640" cy="503238"/>
          </a:xfrm>
        </p:spPr>
        <p:txBody>
          <a:bodyPr/>
          <a:lstStyle>
            <a:lvl1pPr>
              <a:defRPr sz="700"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icon</a:t>
            </a:r>
            <a:endParaRPr lang="en-IN"/>
          </a:p>
        </p:txBody>
      </p:sp>
      <p:sp>
        <p:nvSpPr>
          <p:cNvPr id="34" name="Text Placeholder 20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87375" y="2749277"/>
            <a:ext cx="4059289" cy="2289779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36" name="Text Placeholder 20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5852871" y="1322703"/>
            <a:ext cx="2219332" cy="576854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20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5852871" y="1082698"/>
            <a:ext cx="1282402" cy="159274"/>
          </a:xfrm>
        </p:spPr>
        <p:txBody>
          <a:bodyPr wrap="none" lIns="0" tIns="0" rIns="0" bIns="0">
            <a:sp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50" kern="1200" baseline="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Subhead goes here</a:t>
            </a:r>
            <a:endParaRPr lang="en-IN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2" hasCustomPrompt="1"/>
          </p:nvPr>
        </p:nvSpPr>
        <p:spPr>
          <a:xfrm>
            <a:off x="5852871" y="3035180"/>
            <a:ext cx="1282402" cy="159274"/>
          </a:xfrm>
        </p:spPr>
        <p:txBody>
          <a:bodyPr wrap="none" lIns="0" tIns="0" rIns="0" bIns="0">
            <a:sp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50" kern="1200" baseline="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Subhead goes here</a:t>
            </a:r>
            <a:endParaRPr lang="en-IN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5852871" y="4990368"/>
            <a:ext cx="1282402" cy="159274"/>
          </a:xfrm>
        </p:spPr>
        <p:txBody>
          <a:bodyPr wrap="none" lIns="0" tIns="0" rIns="0" bIns="0">
            <a:sp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50" kern="1200" baseline="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Subhead goes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42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er -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0"/>
          </p:nvPr>
        </p:nvSpPr>
        <p:spPr>
          <a:xfrm>
            <a:off x="0" y="1494718"/>
            <a:ext cx="5486400" cy="4514371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AutoShape 11"/>
          <p:cNvSpPr>
            <a:spLocks noChangeAspect="1" noChangeArrowheads="1" noTextEdit="1"/>
          </p:cNvSpPr>
          <p:nvPr userDrawn="1"/>
        </p:nvSpPr>
        <p:spPr bwMode="auto">
          <a:xfrm>
            <a:off x="8401050" y="5017358"/>
            <a:ext cx="139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>
            <a:off x="5891259" y="1519132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Freeform 5"/>
          <p:cNvSpPr>
            <a:spLocks/>
          </p:cNvSpPr>
          <p:nvPr/>
        </p:nvSpPr>
        <p:spPr bwMode="auto">
          <a:xfrm>
            <a:off x="5891259" y="3107670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>
            <a:off x="5891259" y="4696209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rgbClr val="FFA6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23209" y="1494718"/>
            <a:ext cx="3578225" cy="261938"/>
          </a:xfr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Subhead goes here</a:t>
            </a:r>
          </a:p>
          <a:p>
            <a:endParaRPr lang="en-IN" sz="1850">
              <a:solidFill>
                <a:srgbClr val="1D1D1B"/>
              </a:solidFill>
              <a:latin typeface="Graphik Medium" panose="020B0603030202060203" pitchFamily="34" charset="0"/>
            </a:endParaRP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6123209" y="1871824"/>
            <a:ext cx="5443032" cy="64500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6123209" y="3087075"/>
            <a:ext cx="357822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Subhead goes here</a:t>
            </a:r>
          </a:p>
        </p:txBody>
      </p:sp>
      <p:sp>
        <p:nvSpPr>
          <p:cNvPr id="29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6123209" y="3464181"/>
            <a:ext cx="5443032" cy="64500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30" name="Freeform 5"/>
          <p:cNvSpPr>
            <a:spLocks/>
          </p:cNvSpPr>
          <p:nvPr userDrawn="1"/>
        </p:nvSpPr>
        <p:spPr bwMode="auto">
          <a:xfrm>
            <a:off x="5891259" y="4697404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23209" y="4672990"/>
            <a:ext cx="357822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Subhead goes here</a:t>
            </a:r>
          </a:p>
        </p:txBody>
      </p:sp>
      <p:sp>
        <p:nvSpPr>
          <p:cNvPr id="32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6123209" y="5050096"/>
            <a:ext cx="5443032" cy="64500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B1BA97D-94BD-4317-ACFA-85E587AFEC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AB117BBA-089E-4144-AC26-5B7322834BF4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37" name="Freeform 87">
              <a:extLst>
                <a:ext uri="{FF2B5EF4-FFF2-40B4-BE49-F238E27FC236}">
                  <a16:creationId xmlns:a16="http://schemas.microsoft.com/office/drawing/2014/main" id="{B0143C9C-512F-4A89-A7D8-0B20EFC02F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Freeform 88">
              <a:extLst>
                <a:ext uri="{FF2B5EF4-FFF2-40B4-BE49-F238E27FC236}">
                  <a16:creationId xmlns:a16="http://schemas.microsoft.com/office/drawing/2014/main" id="{54CAB7D9-E4FC-46D9-B639-E16315D7FA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9" name="Title 1">
            <a:extLst>
              <a:ext uri="{FF2B5EF4-FFF2-40B4-BE49-F238E27FC236}">
                <a16:creationId xmlns:a16="http://schemas.microsoft.com/office/drawing/2014/main" id="{7A0033CD-0E5C-47A8-95C8-C303E977AC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Headline goes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160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er -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CF595-B1A8-41B5-B398-5F5C2B5E0F89}"/>
              </a:ext>
            </a:extLst>
          </p:cNvPr>
          <p:cNvGrpSpPr/>
          <p:nvPr userDrawn="1"/>
        </p:nvGrpSpPr>
        <p:grpSpPr>
          <a:xfrm>
            <a:off x="348913" y="229124"/>
            <a:ext cx="11494174" cy="1336885"/>
            <a:chOff x="367169" y="229124"/>
            <a:chExt cx="11494174" cy="1336885"/>
          </a:xfrm>
        </p:grpSpPr>
        <p:sp>
          <p:nvSpPr>
            <p:cNvPr id="19" name="Freeform 87">
              <a:extLst>
                <a:ext uri="{FF2B5EF4-FFF2-40B4-BE49-F238E27FC236}">
                  <a16:creationId xmlns:a16="http://schemas.microsoft.com/office/drawing/2014/main" id="{4F90CE05-CA75-4080-9DCF-12B7D964E0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29124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Freeform 88">
              <a:extLst>
                <a:ext uri="{FF2B5EF4-FFF2-40B4-BE49-F238E27FC236}">
                  <a16:creationId xmlns:a16="http://schemas.microsoft.com/office/drawing/2014/main" id="{37687D2B-6AA4-44FA-AE15-2CB316482D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1231046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rgbClr val="1DAB9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-33338" y="-38100"/>
            <a:ext cx="5372101" cy="68961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87375" y="635591"/>
            <a:ext cx="2324728" cy="848300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IN"/>
              <a:t>Headline</a:t>
            </a:r>
            <a:br>
              <a:rPr lang="en-IN"/>
            </a:br>
            <a:r>
              <a:rPr lang="en-IN"/>
              <a:t>goes here</a:t>
            </a:r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>
            <a:off x="5686599" y="1776586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>
            <a:off x="8695821" y="1776586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5686599" y="4242201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>
            <a:off x="8695821" y="4242201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 Placeholder 18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944182" y="1743399"/>
            <a:ext cx="232765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Subhead goes here</a:t>
            </a:r>
          </a:p>
        </p:txBody>
      </p:sp>
      <p:sp>
        <p:nvSpPr>
          <p:cNvPr id="23" name="Text Placeholder 20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944182" y="2110946"/>
            <a:ext cx="2327655" cy="76626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24" name="Text Placeholder 18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953404" y="1743399"/>
            <a:ext cx="232765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Subhead goes here</a:t>
            </a:r>
          </a:p>
        </p:txBody>
      </p:sp>
      <p:sp>
        <p:nvSpPr>
          <p:cNvPr id="25" name="Text Placeholder 20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8953404" y="2110946"/>
            <a:ext cx="2327655" cy="76626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26" name="Text Placeholder 18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5944182" y="4209516"/>
            <a:ext cx="232765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Subhead goes here</a:t>
            </a:r>
          </a:p>
        </p:txBody>
      </p:sp>
      <p:sp>
        <p:nvSpPr>
          <p:cNvPr id="27" name="Text Placeholder 20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944182" y="4577063"/>
            <a:ext cx="2327655" cy="76626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28" name="Text Placeholder 18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953404" y="4209516"/>
            <a:ext cx="232765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Subhead goes here</a:t>
            </a:r>
          </a:p>
        </p:txBody>
      </p:sp>
      <p:sp>
        <p:nvSpPr>
          <p:cNvPr id="29" name="Text Placeholder 20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8953404" y="4577063"/>
            <a:ext cx="2327655" cy="76626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DEB0651B-FA7E-4979-96CB-FA9B03F671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8322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er -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/>
          <p:cNvSpPr>
            <a:spLocks noGrp="1"/>
          </p:cNvSpPr>
          <p:nvPr>
            <p:ph type="pic" sz="quarter" idx="16"/>
          </p:nvPr>
        </p:nvSpPr>
        <p:spPr>
          <a:xfrm>
            <a:off x="9339631" y="1726438"/>
            <a:ext cx="2228400" cy="2228400"/>
          </a:xfrm>
          <a:custGeom>
            <a:avLst/>
            <a:gdLst>
              <a:gd name="connsiteX0" fmla="*/ 1114200 w 2228400"/>
              <a:gd name="connsiteY0" fmla="*/ 0 h 2228400"/>
              <a:gd name="connsiteX1" fmla="*/ 2228400 w 2228400"/>
              <a:gd name="connsiteY1" fmla="*/ 1114200 h 2228400"/>
              <a:gd name="connsiteX2" fmla="*/ 1114200 w 2228400"/>
              <a:gd name="connsiteY2" fmla="*/ 2228400 h 2228400"/>
              <a:gd name="connsiteX3" fmla="*/ 0 w 2228400"/>
              <a:gd name="connsiteY3" fmla="*/ 1114200 h 2228400"/>
              <a:gd name="connsiteX4" fmla="*/ 1114200 w 2228400"/>
              <a:gd name="connsiteY4" fmla="*/ 0 h 222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8400" h="2228400">
                <a:moveTo>
                  <a:pt x="1114200" y="0"/>
                </a:moveTo>
                <a:cubicBezTo>
                  <a:pt x="1729556" y="0"/>
                  <a:pt x="2228400" y="498844"/>
                  <a:pt x="2228400" y="1114200"/>
                </a:cubicBezTo>
                <a:cubicBezTo>
                  <a:pt x="2228400" y="1729556"/>
                  <a:pt x="1729556" y="2228400"/>
                  <a:pt x="1114200" y="2228400"/>
                </a:cubicBezTo>
                <a:cubicBezTo>
                  <a:pt x="498844" y="2228400"/>
                  <a:pt x="0" y="1729556"/>
                  <a:pt x="0" y="1114200"/>
                </a:cubicBezTo>
                <a:cubicBezTo>
                  <a:pt x="0" y="498844"/>
                  <a:pt x="498844" y="0"/>
                  <a:pt x="11142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5"/>
          </p:nvPr>
        </p:nvSpPr>
        <p:spPr>
          <a:xfrm>
            <a:off x="6409414" y="1726438"/>
            <a:ext cx="2228400" cy="2228400"/>
          </a:xfrm>
          <a:custGeom>
            <a:avLst/>
            <a:gdLst>
              <a:gd name="connsiteX0" fmla="*/ 1114200 w 2228400"/>
              <a:gd name="connsiteY0" fmla="*/ 0 h 2228400"/>
              <a:gd name="connsiteX1" fmla="*/ 2228400 w 2228400"/>
              <a:gd name="connsiteY1" fmla="*/ 1114200 h 2228400"/>
              <a:gd name="connsiteX2" fmla="*/ 1114200 w 2228400"/>
              <a:gd name="connsiteY2" fmla="*/ 2228400 h 2228400"/>
              <a:gd name="connsiteX3" fmla="*/ 0 w 2228400"/>
              <a:gd name="connsiteY3" fmla="*/ 1114200 h 2228400"/>
              <a:gd name="connsiteX4" fmla="*/ 1114200 w 2228400"/>
              <a:gd name="connsiteY4" fmla="*/ 0 h 222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8400" h="2228400">
                <a:moveTo>
                  <a:pt x="1114200" y="0"/>
                </a:moveTo>
                <a:cubicBezTo>
                  <a:pt x="1729556" y="0"/>
                  <a:pt x="2228400" y="498844"/>
                  <a:pt x="2228400" y="1114200"/>
                </a:cubicBezTo>
                <a:cubicBezTo>
                  <a:pt x="2228400" y="1729556"/>
                  <a:pt x="1729556" y="2228400"/>
                  <a:pt x="1114200" y="2228400"/>
                </a:cubicBezTo>
                <a:cubicBezTo>
                  <a:pt x="498844" y="2228400"/>
                  <a:pt x="0" y="1729556"/>
                  <a:pt x="0" y="1114200"/>
                </a:cubicBezTo>
                <a:cubicBezTo>
                  <a:pt x="0" y="498844"/>
                  <a:pt x="498844" y="0"/>
                  <a:pt x="11142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3463310" y="1726438"/>
            <a:ext cx="2228400" cy="2228400"/>
          </a:xfrm>
          <a:custGeom>
            <a:avLst/>
            <a:gdLst>
              <a:gd name="connsiteX0" fmla="*/ 1114200 w 2228400"/>
              <a:gd name="connsiteY0" fmla="*/ 0 h 2228400"/>
              <a:gd name="connsiteX1" fmla="*/ 2228400 w 2228400"/>
              <a:gd name="connsiteY1" fmla="*/ 1114200 h 2228400"/>
              <a:gd name="connsiteX2" fmla="*/ 1114200 w 2228400"/>
              <a:gd name="connsiteY2" fmla="*/ 2228400 h 2228400"/>
              <a:gd name="connsiteX3" fmla="*/ 0 w 2228400"/>
              <a:gd name="connsiteY3" fmla="*/ 1114200 h 2228400"/>
              <a:gd name="connsiteX4" fmla="*/ 1114200 w 2228400"/>
              <a:gd name="connsiteY4" fmla="*/ 0 h 222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8400" h="2228400">
                <a:moveTo>
                  <a:pt x="1114200" y="0"/>
                </a:moveTo>
                <a:cubicBezTo>
                  <a:pt x="1729556" y="0"/>
                  <a:pt x="2228400" y="498844"/>
                  <a:pt x="2228400" y="1114200"/>
                </a:cubicBezTo>
                <a:cubicBezTo>
                  <a:pt x="2228400" y="1729556"/>
                  <a:pt x="1729556" y="2228400"/>
                  <a:pt x="1114200" y="2228400"/>
                </a:cubicBezTo>
                <a:cubicBezTo>
                  <a:pt x="498844" y="2228400"/>
                  <a:pt x="0" y="1729556"/>
                  <a:pt x="0" y="1114200"/>
                </a:cubicBezTo>
                <a:cubicBezTo>
                  <a:pt x="0" y="498844"/>
                  <a:pt x="498844" y="0"/>
                  <a:pt x="11142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3"/>
          </p:nvPr>
        </p:nvSpPr>
        <p:spPr>
          <a:xfrm>
            <a:off x="587375" y="1726438"/>
            <a:ext cx="2228400" cy="2228400"/>
          </a:xfrm>
          <a:custGeom>
            <a:avLst/>
            <a:gdLst>
              <a:gd name="connsiteX0" fmla="*/ 1114200 w 2228400"/>
              <a:gd name="connsiteY0" fmla="*/ 0 h 2228400"/>
              <a:gd name="connsiteX1" fmla="*/ 2228400 w 2228400"/>
              <a:gd name="connsiteY1" fmla="*/ 1114200 h 2228400"/>
              <a:gd name="connsiteX2" fmla="*/ 1114200 w 2228400"/>
              <a:gd name="connsiteY2" fmla="*/ 2228400 h 2228400"/>
              <a:gd name="connsiteX3" fmla="*/ 0 w 2228400"/>
              <a:gd name="connsiteY3" fmla="*/ 1114200 h 2228400"/>
              <a:gd name="connsiteX4" fmla="*/ 1114200 w 2228400"/>
              <a:gd name="connsiteY4" fmla="*/ 0 h 222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8400" h="2228400">
                <a:moveTo>
                  <a:pt x="1114200" y="0"/>
                </a:moveTo>
                <a:cubicBezTo>
                  <a:pt x="1729556" y="0"/>
                  <a:pt x="2228400" y="498844"/>
                  <a:pt x="2228400" y="1114200"/>
                </a:cubicBezTo>
                <a:cubicBezTo>
                  <a:pt x="2228400" y="1729556"/>
                  <a:pt x="1729556" y="2228400"/>
                  <a:pt x="1114200" y="2228400"/>
                </a:cubicBezTo>
                <a:cubicBezTo>
                  <a:pt x="498844" y="2228400"/>
                  <a:pt x="0" y="1729556"/>
                  <a:pt x="0" y="1114200"/>
                </a:cubicBezTo>
                <a:cubicBezTo>
                  <a:pt x="0" y="498844"/>
                  <a:pt x="498844" y="0"/>
                  <a:pt x="11142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76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12275" y="4531448"/>
            <a:ext cx="2219332" cy="1147991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178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3475104" y="4531448"/>
            <a:ext cx="2219332" cy="1147991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180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6421057" y="4531448"/>
            <a:ext cx="2219332" cy="1147991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182" name="Text Placeholder 20"/>
          <p:cNvSpPr>
            <a:spLocks noGrp="1"/>
          </p:cNvSpPr>
          <p:nvPr>
            <p:ph type="body" sz="quarter" idx="20" hasCustomPrompt="1"/>
          </p:nvPr>
        </p:nvSpPr>
        <p:spPr>
          <a:xfrm>
            <a:off x="9339301" y="4531448"/>
            <a:ext cx="2219332" cy="1147991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1080740" y="4305556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3943569" y="4305556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6889522" y="4305556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807766" y="4305556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79613F4-DBEA-49F0-909A-1FC305FFD5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F2C4F3C2-0635-46B5-8C15-84C01913B64B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36" name="Freeform 87">
              <a:extLst>
                <a:ext uri="{FF2B5EF4-FFF2-40B4-BE49-F238E27FC236}">
                  <a16:creationId xmlns:a16="http://schemas.microsoft.com/office/drawing/2014/main" id="{6D14BDEE-28CA-4E5C-B982-67A07D315F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Freeform 88">
              <a:extLst>
                <a:ext uri="{FF2B5EF4-FFF2-40B4-BE49-F238E27FC236}">
                  <a16:creationId xmlns:a16="http://schemas.microsoft.com/office/drawing/2014/main" id="{88FC69C9-CD88-4A94-9779-E2E32AA07F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8" name="Title 1">
            <a:extLst>
              <a:ext uri="{FF2B5EF4-FFF2-40B4-BE49-F238E27FC236}">
                <a16:creationId xmlns:a16="http://schemas.microsoft.com/office/drawing/2014/main" id="{25D8A2DC-C00B-4ADB-9DC2-5CC940A61A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Headline goes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46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er -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/>
          <p:cNvSpPr>
            <a:spLocks noGrp="1"/>
          </p:cNvSpPr>
          <p:nvPr>
            <p:ph type="pic" sz="quarter" idx="10"/>
          </p:nvPr>
        </p:nvSpPr>
        <p:spPr>
          <a:xfrm>
            <a:off x="990600" y="1270784"/>
            <a:ext cx="2549525" cy="23622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2" name="Picture Placeholder 29"/>
          <p:cNvSpPr>
            <a:spLocks noGrp="1"/>
          </p:cNvSpPr>
          <p:nvPr>
            <p:ph type="pic" sz="quarter" idx="11"/>
          </p:nvPr>
        </p:nvSpPr>
        <p:spPr>
          <a:xfrm>
            <a:off x="6089821" y="1270784"/>
            <a:ext cx="2549525" cy="23622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3" name="Picture Placeholder 29"/>
          <p:cNvSpPr>
            <a:spLocks noGrp="1"/>
          </p:cNvSpPr>
          <p:nvPr>
            <p:ph type="pic" sz="quarter" idx="12"/>
          </p:nvPr>
        </p:nvSpPr>
        <p:spPr>
          <a:xfrm>
            <a:off x="3539893" y="3633796"/>
            <a:ext cx="2549525" cy="23622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4" name="Picture Placeholder 29"/>
          <p:cNvSpPr>
            <a:spLocks noGrp="1"/>
          </p:cNvSpPr>
          <p:nvPr>
            <p:ph type="pic" sz="quarter" idx="13"/>
          </p:nvPr>
        </p:nvSpPr>
        <p:spPr>
          <a:xfrm>
            <a:off x="8646327" y="3633796"/>
            <a:ext cx="2549525" cy="23622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Прямоугольник 19"/>
          <p:cNvSpPr/>
          <p:nvPr userDrawn="1"/>
        </p:nvSpPr>
        <p:spPr>
          <a:xfrm>
            <a:off x="3540618" y="1271350"/>
            <a:ext cx="2549925" cy="236244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Прямоугольник 19"/>
          <p:cNvSpPr/>
          <p:nvPr userDrawn="1"/>
        </p:nvSpPr>
        <p:spPr>
          <a:xfrm>
            <a:off x="990694" y="3633796"/>
            <a:ext cx="2549925" cy="236244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Прямоугольник 20"/>
          <p:cNvSpPr/>
          <p:nvPr userDrawn="1"/>
        </p:nvSpPr>
        <p:spPr>
          <a:xfrm>
            <a:off x="6090546" y="3633796"/>
            <a:ext cx="2549925" cy="236244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Прямоугольник 19"/>
          <p:cNvSpPr/>
          <p:nvPr userDrawn="1"/>
        </p:nvSpPr>
        <p:spPr>
          <a:xfrm>
            <a:off x="8645927" y="1271350"/>
            <a:ext cx="2549925" cy="236244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3692853" y="2241251"/>
            <a:ext cx="2245454" cy="576854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47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1142929" y="4665133"/>
            <a:ext cx="2245454" cy="576854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56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4174379" y="2024419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57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8798162" y="2241251"/>
            <a:ext cx="2245454" cy="576854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9279688" y="2024419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62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1624455" y="4448301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63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6242781" y="4665133"/>
            <a:ext cx="2245454" cy="576854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64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6724307" y="4448301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EAEEFFF-EC52-4C93-9A11-71885EB035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7233568E-3E23-4913-894F-778DC7806495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37" name="Freeform 87">
              <a:extLst>
                <a:ext uri="{FF2B5EF4-FFF2-40B4-BE49-F238E27FC236}">
                  <a16:creationId xmlns:a16="http://schemas.microsoft.com/office/drawing/2014/main" id="{3F8A74E4-CAD8-4DB4-BAF3-F610D8E6BA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Freeform 88">
              <a:extLst>
                <a:ext uri="{FF2B5EF4-FFF2-40B4-BE49-F238E27FC236}">
                  <a16:creationId xmlns:a16="http://schemas.microsoft.com/office/drawing/2014/main" id="{7BA773A9-E25D-4B87-9528-2005E193A0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9" name="Title 1">
            <a:extLst>
              <a:ext uri="{FF2B5EF4-FFF2-40B4-BE49-F238E27FC236}">
                <a16:creationId xmlns:a16="http://schemas.microsoft.com/office/drawing/2014/main" id="{738D8DA5-24B9-445F-A1CF-FF5B5F80F0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Headline goes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211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er - sty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7592" y="1193799"/>
            <a:ext cx="2412395" cy="2745018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13" name="Freeform 5"/>
          <p:cNvSpPr>
            <a:spLocks/>
          </p:cNvSpPr>
          <p:nvPr/>
        </p:nvSpPr>
        <p:spPr bwMode="auto">
          <a:xfrm>
            <a:off x="3663951" y="4320924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Freeform 9"/>
          <p:cNvSpPr>
            <a:spLocks/>
          </p:cNvSpPr>
          <p:nvPr/>
        </p:nvSpPr>
        <p:spPr bwMode="auto">
          <a:xfrm>
            <a:off x="5697131" y="4320924"/>
            <a:ext cx="133350" cy="152400"/>
          </a:xfrm>
          <a:custGeom>
            <a:avLst/>
            <a:gdLst>
              <a:gd name="T0" fmla="*/ 0 w 84"/>
              <a:gd name="T1" fmla="*/ 0 h 96"/>
              <a:gd name="T2" fmla="*/ 84 w 84"/>
              <a:gd name="T3" fmla="*/ 0 h 96"/>
              <a:gd name="T4" fmla="*/ 84 w 84"/>
              <a:gd name="T5" fmla="*/ 96 h 96"/>
              <a:gd name="T6" fmla="*/ 0 w 84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" h="96">
                <a:moveTo>
                  <a:pt x="0" y="0"/>
                </a:moveTo>
                <a:lnTo>
                  <a:pt x="84" y="0"/>
                </a:lnTo>
                <a:lnTo>
                  <a:pt x="84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AutoShape 11"/>
          <p:cNvSpPr>
            <a:spLocks noChangeAspect="1" noChangeArrowheads="1" noTextEdit="1"/>
          </p:cNvSpPr>
          <p:nvPr/>
        </p:nvSpPr>
        <p:spPr bwMode="auto">
          <a:xfrm>
            <a:off x="7729892" y="4320924"/>
            <a:ext cx="139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Freeform 13"/>
          <p:cNvSpPr>
            <a:spLocks/>
          </p:cNvSpPr>
          <p:nvPr/>
        </p:nvSpPr>
        <p:spPr bwMode="auto">
          <a:xfrm>
            <a:off x="7734655" y="4320924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3216729" y="1193800"/>
            <a:ext cx="8637814" cy="2745017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AutoShape 11"/>
          <p:cNvSpPr>
            <a:spLocks noChangeAspect="1" noChangeArrowheads="1" noTextEdit="1"/>
          </p:cNvSpPr>
          <p:nvPr/>
        </p:nvSpPr>
        <p:spPr bwMode="auto">
          <a:xfrm>
            <a:off x="9768367" y="4320924"/>
            <a:ext cx="139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Freeform 13"/>
          <p:cNvSpPr>
            <a:spLocks/>
          </p:cNvSpPr>
          <p:nvPr/>
        </p:nvSpPr>
        <p:spPr bwMode="auto">
          <a:xfrm>
            <a:off x="9773130" y="4320924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 Placeholder 20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3889545" y="4511318"/>
            <a:ext cx="1530849" cy="1391642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4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907234" y="4511318"/>
            <a:ext cx="1530849" cy="1391642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49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7945710" y="4511318"/>
            <a:ext cx="1530849" cy="1391642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50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9984185" y="4511318"/>
            <a:ext cx="1530849" cy="1391642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75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3889545" y="4294867"/>
            <a:ext cx="1282402" cy="159274"/>
          </a:xfrm>
        </p:spPr>
        <p:txBody>
          <a:bodyPr wrap="none" lIns="0" tIns="0" rIns="0" bIns="0">
            <a:spAutoFit/>
          </a:bodyPr>
          <a:lstStyle>
            <a:lvl1pPr algn="l"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76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5907234" y="4294867"/>
            <a:ext cx="1282402" cy="159274"/>
          </a:xfrm>
        </p:spPr>
        <p:txBody>
          <a:bodyPr wrap="none" lIns="0" tIns="0" rIns="0" bIns="0">
            <a:spAutoFit/>
          </a:bodyPr>
          <a:lstStyle>
            <a:lvl1pPr algn="l"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77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7945710" y="4294867"/>
            <a:ext cx="1282402" cy="159274"/>
          </a:xfrm>
        </p:spPr>
        <p:txBody>
          <a:bodyPr wrap="none" lIns="0" tIns="0" rIns="0" bIns="0">
            <a:spAutoFit/>
          </a:bodyPr>
          <a:lstStyle>
            <a:lvl1pPr algn="l"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78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984185" y="4294867"/>
            <a:ext cx="1282402" cy="159274"/>
          </a:xfrm>
        </p:spPr>
        <p:txBody>
          <a:bodyPr wrap="none" lIns="0" tIns="0" rIns="0" bIns="0">
            <a:spAutoFit/>
          </a:bodyPr>
          <a:lstStyle>
            <a:lvl1pPr algn="l"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3887788" y="1870118"/>
            <a:ext cx="1466850" cy="1443037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8"/>
          </p:nvPr>
        </p:nvSpPr>
        <p:spPr>
          <a:xfrm>
            <a:off x="5828706" y="1870118"/>
            <a:ext cx="1468800" cy="1443037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7772802" y="1870118"/>
            <a:ext cx="1468800" cy="1443037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30"/>
          </p:nvPr>
        </p:nvSpPr>
        <p:spPr>
          <a:xfrm>
            <a:off x="9707371" y="1870118"/>
            <a:ext cx="1468800" cy="1443037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9064592-9E49-4408-AC69-FAED99F929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F2055637-A371-4B95-A78F-C87D0D0BAF06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40" name="Freeform 87">
              <a:extLst>
                <a:ext uri="{FF2B5EF4-FFF2-40B4-BE49-F238E27FC236}">
                  <a16:creationId xmlns:a16="http://schemas.microsoft.com/office/drawing/2014/main" id="{901F40E5-7F4A-43AE-B049-46ED13339D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1" name="Freeform 88">
              <a:extLst>
                <a:ext uri="{FF2B5EF4-FFF2-40B4-BE49-F238E27FC236}">
                  <a16:creationId xmlns:a16="http://schemas.microsoft.com/office/drawing/2014/main" id="{51943B0B-2A78-4CD9-A3D4-622B25EFA7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2" name="Title 1">
            <a:extLst>
              <a:ext uri="{FF2B5EF4-FFF2-40B4-BE49-F238E27FC236}">
                <a16:creationId xmlns:a16="http://schemas.microsoft.com/office/drawing/2014/main" id="{93A9D943-4EC9-4B02-815F-DA2FA6DDF6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Headline goes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2579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A48B961-083C-42CE-B00B-79E52A2AFD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014126" y="0"/>
            <a:ext cx="7177873" cy="6858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Freeform 87"/>
          <p:cNvSpPr>
            <a:spLocks/>
          </p:cNvSpPr>
          <p:nvPr userDrawn="1"/>
        </p:nvSpPr>
        <p:spPr bwMode="auto">
          <a:xfrm>
            <a:off x="4052433" y="2643413"/>
            <a:ext cx="549275" cy="622300"/>
          </a:xfrm>
          <a:custGeom>
            <a:avLst/>
            <a:gdLst>
              <a:gd name="T0" fmla="*/ 0 w 346"/>
              <a:gd name="T1" fmla="*/ 0 h 392"/>
              <a:gd name="T2" fmla="*/ 346 w 346"/>
              <a:gd name="T3" fmla="*/ 0 h 392"/>
              <a:gd name="T4" fmla="*/ 346 w 346"/>
              <a:gd name="T5" fmla="*/ 392 h 392"/>
              <a:gd name="T6" fmla="*/ 0 w 346"/>
              <a:gd name="T7" fmla="*/ 0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6" h="392">
                <a:moveTo>
                  <a:pt x="0" y="0"/>
                </a:moveTo>
                <a:lnTo>
                  <a:pt x="346" y="0"/>
                </a:lnTo>
                <a:lnTo>
                  <a:pt x="346" y="3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Freeform 88"/>
          <p:cNvSpPr>
            <a:spLocks/>
          </p:cNvSpPr>
          <p:nvPr userDrawn="1"/>
        </p:nvSpPr>
        <p:spPr bwMode="auto">
          <a:xfrm>
            <a:off x="583719" y="4163325"/>
            <a:ext cx="296863" cy="334963"/>
          </a:xfrm>
          <a:custGeom>
            <a:avLst/>
            <a:gdLst>
              <a:gd name="T0" fmla="*/ 187 w 187"/>
              <a:gd name="T1" fmla="*/ 211 h 211"/>
              <a:gd name="T2" fmla="*/ 0 w 187"/>
              <a:gd name="T3" fmla="*/ 211 h 211"/>
              <a:gd name="T4" fmla="*/ 0 w 187"/>
              <a:gd name="T5" fmla="*/ 0 h 211"/>
              <a:gd name="T6" fmla="*/ 187 w 187"/>
              <a:gd name="T7" fmla="*/ 211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7" h="211">
                <a:moveTo>
                  <a:pt x="187" y="211"/>
                </a:moveTo>
                <a:lnTo>
                  <a:pt x="0" y="211"/>
                </a:lnTo>
                <a:lnTo>
                  <a:pt x="0" y="0"/>
                </a:lnTo>
                <a:lnTo>
                  <a:pt x="187" y="2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732148" y="2843786"/>
            <a:ext cx="3869560" cy="1236099"/>
          </a:xfrm>
        </p:spPr>
        <p:txBody>
          <a:bodyPr>
            <a:spAutoFit/>
          </a:bodyPr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IN"/>
              <a:t>Section divider</a:t>
            </a:r>
            <a:br>
              <a:rPr lang="en-IN"/>
            </a:br>
            <a:r>
              <a:rPr lang="en-IN"/>
              <a:t>with the appropriate header</a:t>
            </a:r>
          </a:p>
        </p:txBody>
      </p:sp>
    </p:spTree>
    <p:extLst>
      <p:ext uri="{BB962C8B-B14F-4D97-AF65-F5344CB8AC3E}">
        <p14:creationId xmlns:p14="http://schemas.microsoft.com/office/powerpoint/2010/main" val="12406028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-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hart Placeholder 39"/>
          <p:cNvSpPr>
            <a:spLocks noGrp="1"/>
          </p:cNvSpPr>
          <p:nvPr>
            <p:ph type="chart" sz="quarter" idx="20"/>
          </p:nvPr>
        </p:nvSpPr>
        <p:spPr>
          <a:xfrm>
            <a:off x="3498574" y="1193799"/>
            <a:ext cx="3888064" cy="46155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87375" y="1193799"/>
            <a:ext cx="2382612" cy="2566032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816100" y="1302028"/>
            <a:ext cx="11516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7816100" y="2580931"/>
            <a:ext cx="115163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7816100" y="3859834"/>
            <a:ext cx="115163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7816100" y="5138736"/>
            <a:ext cx="115163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5"/>
          <p:cNvSpPr>
            <a:spLocks/>
          </p:cNvSpPr>
          <p:nvPr userDrawn="1"/>
        </p:nvSpPr>
        <p:spPr bwMode="auto">
          <a:xfrm>
            <a:off x="9048751" y="1301750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AutoShape 7"/>
          <p:cNvSpPr>
            <a:spLocks noChangeAspect="1" noChangeArrowheads="1" noTextEdit="1"/>
          </p:cNvSpPr>
          <p:nvPr userDrawn="1"/>
        </p:nvSpPr>
        <p:spPr bwMode="auto">
          <a:xfrm>
            <a:off x="9043988" y="2581275"/>
            <a:ext cx="139700" cy="15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Freeform 9"/>
          <p:cNvSpPr>
            <a:spLocks/>
          </p:cNvSpPr>
          <p:nvPr userDrawn="1"/>
        </p:nvSpPr>
        <p:spPr bwMode="auto">
          <a:xfrm>
            <a:off x="9048751" y="2581275"/>
            <a:ext cx="134938" cy="150813"/>
          </a:xfrm>
          <a:custGeom>
            <a:avLst/>
            <a:gdLst>
              <a:gd name="T0" fmla="*/ 0 w 85"/>
              <a:gd name="T1" fmla="*/ 0 h 95"/>
              <a:gd name="T2" fmla="*/ 85 w 85"/>
              <a:gd name="T3" fmla="*/ 0 h 95"/>
              <a:gd name="T4" fmla="*/ 85 w 85"/>
              <a:gd name="T5" fmla="*/ 95 h 95"/>
              <a:gd name="T6" fmla="*/ 0 w 85"/>
              <a:gd name="T7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5">
                <a:moveTo>
                  <a:pt x="0" y="0"/>
                </a:moveTo>
                <a:lnTo>
                  <a:pt x="85" y="0"/>
                </a:lnTo>
                <a:lnTo>
                  <a:pt x="85" y="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Freeform 13"/>
          <p:cNvSpPr>
            <a:spLocks/>
          </p:cNvSpPr>
          <p:nvPr userDrawn="1"/>
        </p:nvSpPr>
        <p:spPr bwMode="auto">
          <a:xfrm>
            <a:off x="9048751" y="3859213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Freeform 17"/>
          <p:cNvSpPr>
            <a:spLocks/>
          </p:cNvSpPr>
          <p:nvPr userDrawn="1"/>
        </p:nvSpPr>
        <p:spPr bwMode="auto">
          <a:xfrm>
            <a:off x="9048751" y="5138738"/>
            <a:ext cx="134938" cy="150812"/>
          </a:xfrm>
          <a:custGeom>
            <a:avLst/>
            <a:gdLst>
              <a:gd name="T0" fmla="*/ 0 w 85"/>
              <a:gd name="T1" fmla="*/ 0 h 95"/>
              <a:gd name="T2" fmla="*/ 85 w 85"/>
              <a:gd name="T3" fmla="*/ 0 h 95"/>
              <a:gd name="T4" fmla="*/ 85 w 85"/>
              <a:gd name="T5" fmla="*/ 95 h 95"/>
              <a:gd name="T6" fmla="*/ 0 w 85"/>
              <a:gd name="T7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5">
                <a:moveTo>
                  <a:pt x="0" y="0"/>
                </a:moveTo>
                <a:lnTo>
                  <a:pt x="85" y="0"/>
                </a:lnTo>
                <a:lnTo>
                  <a:pt x="85" y="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9259941" y="1520209"/>
            <a:ext cx="1530849" cy="644894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36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9259941" y="2770776"/>
            <a:ext cx="1530849" cy="667659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37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9259941" y="4049680"/>
            <a:ext cx="1530849" cy="667659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38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9259941" y="5328582"/>
            <a:ext cx="1530849" cy="667659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259941" y="1258232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259941" y="2537135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9259941" y="3816038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259941" y="5094940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FED0AD65-8E91-4E08-BA63-3454575F41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78BCCF31-F881-4C5B-9933-81831B3E3844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56" name="Freeform 87">
              <a:extLst>
                <a:ext uri="{FF2B5EF4-FFF2-40B4-BE49-F238E27FC236}">
                  <a16:creationId xmlns:a16="http://schemas.microsoft.com/office/drawing/2014/main" id="{903946D5-398C-42E0-B24E-0ADD4AE230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7" name="Freeform 88">
              <a:extLst>
                <a:ext uri="{FF2B5EF4-FFF2-40B4-BE49-F238E27FC236}">
                  <a16:creationId xmlns:a16="http://schemas.microsoft.com/office/drawing/2014/main" id="{8D48D6ED-A1E0-4B5B-A2E7-2E15BB8AB9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8" name="Title 1">
            <a:extLst>
              <a:ext uri="{FF2B5EF4-FFF2-40B4-BE49-F238E27FC236}">
                <a16:creationId xmlns:a16="http://schemas.microsoft.com/office/drawing/2014/main" id="{3EA58A27-C1D0-4AFA-B9DA-851B98ED34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Headline goes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309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-1" y="0"/>
            <a:ext cx="12192001" cy="686437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Segoe UI" panose="020B0502040204020203" pitchFamily="34" charset="0"/>
            </a:endParaRPr>
          </a:p>
        </p:txBody>
      </p:sp>
      <p:sp>
        <p:nvSpPr>
          <p:cNvPr id="64" name="Picture Placeholder 63">
            <a:extLst>
              <a:ext uri="{FF2B5EF4-FFF2-40B4-BE49-F238E27FC236}">
                <a16:creationId xmlns:a16="http://schemas.microsoft.com/office/drawing/2014/main" id="{0D5B5778-AF0D-4083-ABD6-5062BEDF00F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12700" y="0"/>
            <a:ext cx="5921375" cy="6858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Image</a:t>
            </a:r>
            <a:endParaRPr lang="en-IN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2AE8493-A9D7-4AA4-8DC4-2A96995E828D}"/>
              </a:ext>
            </a:extLst>
          </p:cNvPr>
          <p:cNvGrpSpPr/>
          <p:nvPr userDrawn="1"/>
        </p:nvGrpSpPr>
        <p:grpSpPr>
          <a:xfrm>
            <a:off x="6468115" y="1829125"/>
            <a:ext cx="4113397" cy="3019346"/>
            <a:chOff x="-38580" y="3575"/>
            <a:chExt cx="9373774" cy="6880602"/>
          </a:xfrm>
        </p:grpSpPr>
        <p:sp>
          <p:nvSpPr>
            <p:cNvPr id="42" name="Freeform 19">
              <a:extLst>
                <a:ext uri="{FF2B5EF4-FFF2-40B4-BE49-F238E27FC236}">
                  <a16:creationId xmlns:a16="http://schemas.microsoft.com/office/drawing/2014/main" id="{FBBE7A1F-C0B9-446B-A7B6-EF2C29DF75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38580" y="3575"/>
              <a:ext cx="6270890" cy="6857222"/>
            </a:xfrm>
            <a:custGeom>
              <a:avLst/>
              <a:gdLst>
                <a:gd name="T0" fmla="*/ 2319 w 3508"/>
                <a:gd name="T1" fmla="*/ 0 h 3836"/>
                <a:gd name="T2" fmla="*/ 2319 w 3508"/>
                <a:gd name="T3" fmla="*/ 832 h 3836"/>
                <a:gd name="T4" fmla="*/ 1163 w 3508"/>
                <a:gd name="T5" fmla="*/ 3 h 3836"/>
                <a:gd name="T6" fmla="*/ 0 w 3508"/>
                <a:gd name="T7" fmla="*/ 3 h 3836"/>
                <a:gd name="T8" fmla="*/ 0 w 3508"/>
                <a:gd name="T9" fmla="*/ 3836 h 3836"/>
                <a:gd name="T10" fmla="*/ 1189 w 3508"/>
                <a:gd name="T11" fmla="*/ 3836 h 3836"/>
                <a:gd name="T12" fmla="*/ 1189 w 3508"/>
                <a:gd name="T13" fmla="*/ 3167 h 3836"/>
                <a:gd name="T14" fmla="*/ 2326 w 3508"/>
                <a:gd name="T15" fmla="*/ 3833 h 3836"/>
                <a:gd name="T16" fmla="*/ 2331 w 3508"/>
                <a:gd name="T17" fmla="*/ 3836 h 3836"/>
                <a:gd name="T18" fmla="*/ 3508 w 3508"/>
                <a:gd name="T19" fmla="*/ 3836 h 3836"/>
                <a:gd name="T20" fmla="*/ 3508 w 3508"/>
                <a:gd name="T21" fmla="*/ 0 h 3836"/>
                <a:gd name="T22" fmla="*/ 2319 w 3508"/>
                <a:gd name="T23" fmla="*/ 0 h 3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08" h="3836">
                  <a:moveTo>
                    <a:pt x="2319" y="0"/>
                  </a:moveTo>
                  <a:lnTo>
                    <a:pt x="2319" y="832"/>
                  </a:lnTo>
                  <a:lnTo>
                    <a:pt x="1163" y="3"/>
                  </a:lnTo>
                  <a:lnTo>
                    <a:pt x="0" y="3"/>
                  </a:lnTo>
                  <a:lnTo>
                    <a:pt x="0" y="3836"/>
                  </a:lnTo>
                  <a:lnTo>
                    <a:pt x="1189" y="3836"/>
                  </a:lnTo>
                  <a:lnTo>
                    <a:pt x="1189" y="3167"/>
                  </a:lnTo>
                  <a:lnTo>
                    <a:pt x="2326" y="3833"/>
                  </a:lnTo>
                  <a:lnTo>
                    <a:pt x="2331" y="3836"/>
                  </a:lnTo>
                  <a:lnTo>
                    <a:pt x="3508" y="3836"/>
                  </a:lnTo>
                  <a:lnTo>
                    <a:pt x="3508" y="0"/>
                  </a:lnTo>
                  <a:lnTo>
                    <a:pt x="2319" y="0"/>
                  </a:lnTo>
                  <a:close/>
                </a:path>
              </a:pathLst>
            </a:custGeom>
            <a:solidFill>
              <a:srgbClr val="010101"/>
            </a:solidFill>
            <a:ln w="63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atin typeface="Segoe UI" panose="020B0502040204020203" pitchFamily="34" charset="0"/>
              </a:endParaRPr>
            </a:p>
          </p:txBody>
        </p:sp>
        <p:sp>
          <p:nvSpPr>
            <p:cNvPr id="43" name="Freeform 21">
              <a:extLst>
                <a:ext uri="{FF2B5EF4-FFF2-40B4-BE49-F238E27FC236}">
                  <a16:creationId xmlns:a16="http://schemas.microsoft.com/office/drawing/2014/main" id="{E85EF51B-A14A-4404-997D-4483690237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66797" y="4436817"/>
              <a:ext cx="2651006" cy="2427558"/>
            </a:xfrm>
            <a:custGeom>
              <a:avLst/>
              <a:gdLst>
                <a:gd name="T0" fmla="*/ 443 w 1483"/>
                <a:gd name="T1" fmla="*/ 0 h 1358"/>
                <a:gd name="T2" fmla="*/ 0 w 1483"/>
                <a:gd name="T3" fmla="*/ 0 h 1358"/>
                <a:gd name="T4" fmla="*/ 0 w 1483"/>
                <a:gd name="T5" fmla="*/ 1358 h 1358"/>
                <a:gd name="T6" fmla="*/ 417 w 1483"/>
                <a:gd name="T7" fmla="*/ 1358 h 1358"/>
                <a:gd name="T8" fmla="*/ 443 w 1483"/>
                <a:gd name="T9" fmla="*/ 1358 h 1358"/>
                <a:gd name="T10" fmla="*/ 1042 w 1483"/>
                <a:gd name="T11" fmla="*/ 1358 h 1358"/>
                <a:gd name="T12" fmla="*/ 1194 w 1483"/>
                <a:gd name="T13" fmla="*/ 1358 h 1358"/>
                <a:gd name="T14" fmla="*/ 1483 w 1483"/>
                <a:gd name="T15" fmla="*/ 1358 h 1358"/>
                <a:gd name="T16" fmla="*/ 1483 w 1483"/>
                <a:gd name="T17" fmla="*/ 0 h 1358"/>
                <a:gd name="T18" fmla="*/ 1042 w 1483"/>
                <a:gd name="T19" fmla="*/ 0 h 1358"/>
                <a:gd name="T20" fmla="*/ 1042 w 1483"/>
                <a:gd name="T21" fmla="*/ 915 h 1358"/>
                <a:gd name="T22" fmla="*/ 966 w 1483"/>
                <a:gd name="T23" fmla="*/ 915 h 1358"/>
                <a:gd name="T24" fmla="*/ 966 w 1483"/>
                <a:gd name="T25" fmla="*/ 0 h 1358"/>
                <a:gd name="T26" fmla="*/ 526 w 1483"/>
                <a:gd name="T27" fmla="*/ 0 h 1358"/>
                <a:gd name="T28" fmla="*/ 526 w 1483"/>
                <a:gd name="T29" fmla="*/ 915 h 1358"/>
                <a:gd name="T30" fmla="*/ 443 w 1483"/>
                <a:gd name="T31" fmla="*/ 915 h 1358"/>
                <a:gd name="T32" fmla="*/ 443 w 1483"/>
                <a:gd name="T33" fmla="*/ 0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83" h="1358">
                  <a:moveTo>
                    <a:pt x="443" y="0"/>
                  </a:moveTo>
                  <a:lnTo>
                    <a:pt x="0" y="0"/>
                  </a:lnTo>
                  <a:lnTo>
                    <a:pt x="0" y="1358"/>
                  </a:lnTo>
                  <a:lnTo>
                    <a:pt x="417" y="1358"/>
                  </a:lnTo>
                  <a:lnTo>
                    <a:pt x="443" y="1358"/>
                  </a:lnTo>
                  <a:lnTo>
                    <a:pt x="1042" y="1358"/>
                  </a:lnTo>
                  <a:lnTo>
                    <a:pt x="1194" y="1358"/>
                  </a:lnTo>
                  <a:lnTo>
                    <a:pt x="1483" y="1358"/>
                  </a:lnTo>
                  <a:lnTo>
                    <a:pt x="1483" y="0"/>
                  </a:lnTo>
                  <a:lnTo>
                    <a:pt x="1042" y="0"/>
                  </a:lnTo>
                  <a:lnTo>
                    <a:pt x="1042" y="915"/>
                  </a:lnTo>
                  <a:lnTo>
                    <a:pt x="966" y="915"/>
                  </a:lnTo>
                  <a:lnTo>
                    <a:pt x="966" y="0"/>
                  </a:lnTo>
                  <a:lnTo>
                    <a:pt x="526" y="0"/>
                  </a:lnTo>
                  <a:lnTo>
                    <a:pt x="526" y="915"/>
                  </a:lnTo>
                  <a:lnTo>
                    <a:pt x="443" y="915"/>
                  </a:lnTo>
                  <a:lnTo>
                    <a:pt x="4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atin typeface="Segoe UI" panose="020B0502040204020203" pitchFamily="34" charset="0"/>
              </a:endParaRPr>
            </a:p>
          </p:txBody>
        </p:sp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22D16787-E788-40B0-BF73-214B85092B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57830" y="1421858"/>
              <a:ext cx="1867539" cy="2869094"/>
            </a:xfrm>
            <a:custGeom>
              <a:avLst/>
              <a:gdLst>
                <a:gd name="T0" fmla="*/ 1037 w 1037"/>
                <a:gd name="T1" fmla="*/ 479 h 1605"/>
                <a:gd name="T2" fmla="*/ 1037 w 1037"/>
                <a:gd name="T3" fmla="*/ 0 h 1605"/>
                <a:gd name="T4" fmla="*/ 0 w 1037"/>
                <a:gd name="T5" fmla="*/ 0 h 1605"/>
                <a:gd name="T6" fmla="*/ 0 w 1037"/>
                <a:gd name="T7" fmla="*/ 450 h 1605"/>
                <a:gd name="T8" fmla="*/ 0 w 1037"/>
                <a:gd name="T9" fmla="*/ 479 h 1605"/>
                <a:gd name="T10" fmla="*/ 0 w 1037"/>
                <a:gd name="T11" fmla="*/ 1126 h 1605"/>
                <a:gd name="T12" fmla="*/ 0 w 1037"/>
                <a:gd name="T13" fmla="*/ 1290 h 1605"/>
                <a:gd name="T14" fmla="*/ 0 w 1037"/>
                <a:gd name="T15" fmla="*/ 1605 h 1605"/>
                <a:gd name="T16" fmla="*/ 1037 w 1037"/>
                <a:gd name="T17" fmla="*/ 1605 h 1605"/>
                <a:gd name="T18" fmla="*/ 1037 w 1037"/>
                <a:gd name="T19" fmla="*/ 1126 h 1605"/>
                <a:gd name="T20" fmla="*/ 476 w 1037"/>
                <a:gd name="T21" fmla="*/ 1126 h 1605"/>
                <a:gd name="T22" fmla="*/ 476 w 1037"/>
                <a:gd name="T23" fmla="*/ 1045 h 1605"/>
                <a:gd name="T24" fmla="*/ 1037 w 1037"/>
                <a:gd name="T25" fmla="*/ 1045 h 1605"/>
                <a:gd name="T26" fmla="*/ 1037 w 1037"/>
                <a:gd name="T27" fmla="*/ 569 h 1605"/>
                <a:gd name="T28" fmla="*/ 476 w 1037"/>
                <a:gd name="T29" fmla="*/ 569 h 1605"/>
                <a:gd name="T30" fmla="*/ 476 w 1037"/>
                <a:gd name="T31" fmla="*/ 479 h 1605"/>
                <a:gd name="T32" fmla="*/ 1037 w 1037"/>
                <a:gd name="T33" fmla="*/ 479 h 1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7" h="1605">
                  <a:moveTo>
                    <a:pt x="1037" y="479"/>
                  </a:moveTo>
                  <a:lnTo>
                    <a:pt x="1037" y="0"/>
                  </a:lnTo>
                  <a:lnTo>
                    <a:pt x="0" y="0"/>
                  </a:lnTo>
                  <a:lnTo>
                    <a:pt x="0" y="450"/>
                  </a:lnTo>
                  <a:lnTo>
                    <a:pt x="0" y="479"/>
                  </a:lnTo>
                  <a:lnTo>
                    <a:pt x="0" y="1126"/>
                  </a:lnTo>
                  <a:lnTo>
                    <a:pt x="0" y="1290"/>
                  </a:lnTo>
                  <a:lnTo>
                    <a:pt x="0" y="1605"/>
                  </a:lnTo>
                  <a:lnTo>
                    <a:pt x="1037" y="1605"/>
                  </a:lnTo>
                  <a:lnTo>
                    <a:pt x="1037" y="1126"/>
                  </a:lnTo>
                  <a:lnTo>
                    <a:pt x="476" y="1126"/>
                  </a:lnTo>
                  <a:lnTo>
                    <a:pt x="476" y="1045"/>
                  </a:lnTo>
                  <a:lnTo>
                    <a:pt x="1037" y="1045"/>
                  </a:lnTo>
                  <a:lnTo>
                    <a:pt x="1037" y="569"/>
                  </a:lnTo>
                  <a:lnTo>
                    <a:pt x="476" y="569"/>
                  </a:lnTo>
                  <a:lnTo>
                    <a:pt x="476" y="479"/>
                  </a:lnTo>
                  <a:lnTo>
                    <a:pt x="1037" y="4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atin typeface="Segoe UI" panose="020B0502040204020203" pitchFamily="34" charset="0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35DB766-D2C9-492E-A502-388955255F2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93867" y="6651789"/>
              <a:ext cx="241327" cy="2323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atin typeface="Segoe UI" panose="020B0502040204020203" pitchFamily="34" charset="0"/>
              </a:endParaRPr>
            </a:p>
          </p:txBody>
        </p:sp>
      </p:grpSp>
      <p:sp>
        <p:nvSpPr>
          <p:cNvPr id="7" name="AutoShape 57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93200" cy="686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Segoe UI" panose="020B0502040204020203" pitchFamily="34" charset="0"/>
            </a:endParaRP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10002672" y="366343"/>
            <a:ext cx="1866251" cy="530864"/>
            <a:chOff x="10051659" y="219383"/>
            <a:chExt cx="1866251" cy="530864"/>
          </a:xfrm>
        </p:grpSpPr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11098737" y="580970"/>
              <a:ext cx="815929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raphik Light" panose="020B0403030202060203" pitchFamily="34" charset="0"/>
                </a:rPr>
                <a:t>love the new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51659" y="219383"/>
              <a:ext cx="1866251" cy="330954"/>
            </a:xfrm>
            <a:prstGeom prst="rect">
              <a:avLst/>
            </a:prstGeom>
          </p:spPr>
        </p:pic>
      </p:grpSp>
      <p:sp>
        <p:nvSpPr>
          <p:cNvPr id="44" name="Text Placeholder 43"/>
          <p:cNvSpPr>
            <a:spLocks noGrp="1"/>
          </p:cNvSpPr>
          <p:nvPr>
            <p:ph type="body" sz="quarter" idx="12" hasCustomPrompt="1"/>
          </p:nvPr>
        </p:nvSpPr>
        <p:spPr>
          <a:xfrm>
            <a:off x="6458971" y="5120261"/>
            <a:ext cx="4065409" cy="784830"/>
          </a:xfrm>
        </p:spPr>
        <p:txBody>
          <a:bodyPr wrap="square">
            <a:spAutoFit/>
          </a:bodyPr>
          <a:lstStyle>
            <a:lvl1pPr>
              <a:defRPr sz="2500" b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>
              <a:defRPr sz="3100"/>
            </a:lvl2pPr>
            <a:lvl3pPr>
              <a:defRPr sz="3100"/>
            </a:lvl3pPr>
            <a:lvl4pPr>
              <a:defRPr sz="3100"/>
            </a:lvl4pPr>
            <a:lvl5pPr>
              <a:defRPr sz="3100"/>
            </a:lvl5pPr>
          </a:lstStyle>
          <a:p>
            <a:pPr lvl="0"/>
            <a:r>
              <a:rPr lang="en-US" err="1"/>
              <a:t>Intelliswift</a:t>
            </a:r>
            <a:r>
              <a:rPr lang="en-US"/>
              <a:t> Company and Capabilities Overview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DC02EAA-AA6F-4C04-A317-7C9A9F5218E0}"/>
              </a:ext>
            </a:extLst>
          </p:cNvPr>
          <p:cNvGrpSpPr/>
          <p:nvPr userDrawn="1"/>
        </p:nvGrpSpPr>
        <p:grpSpPr>
          <a:xfrm>
            <a:off x="5876243" y="7470301"/>
            <a:ext cx="5441982" cy="464024"/>
            <a:chOff x="5876243" y="7470301"/>
            <a:chExt cx="5441982" cy="46402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C8E31D8-1111-443E-A012-1E84CA48338C}"/>
                </a:ext>
              </a:extLst>
            </p:cNvPr>
            <p:cNvGrpSpPr/>
            <p:nvPr userDrawn="1"/>
          </p:nvGrpSpPr>
          <p:grpSpPr>
            <a:xfrm>
              <a:off x="7441183" y="7470301"/>
              <a:ext cx="3877042" cy="464024"/>
              <a:chOff x="0" y="7246962"/>
              <a:chExt cx="8731675" cy="464024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F1BFF9F-6117-4662-979F-B60FB31017F9}"/>
                  </a:ext>
                </a:extLst>
              </p:cNvPr>
              <p:cNvSpPr/>
              <p:nvPr userDrawn="1"/>
            </p:nvSpPr>
            <p:spPr>
              <a:xfrm>
                <a:off x="0" y="7246962"/>
                <a:ext cx="1787857" cy="46402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30A67A6-B192-4D7D-A00E-BA48AE2929DD}"/>
                  </a:ext>
                </a:extLst>
              </p:cNvPr>
              <p:cNvSpPr/>
              <p:nvPr userDrawn="1"/>
            </p:nvSpPr>
            <p:spPr>
              <a:xfrm>
                <a:off x="2202936" y="7246962"/>
                <a:ext cx="1787857" cy="46402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712C2D5-8D60-42E7-8092-A9A1E5FF18B2}"/>
                  </a:ext>
                </a:extLst>
              </p:cNvPr>
              <p:cNvSpPr/>
              <p:nvPr userDrawn="1"/>
            </p:nvSpPr>
            <p:spPr>
              <a:xfrm>
                <a:off x="4561893" y="7246962"/>
                <a:ext cx="1787857" cy="46402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4CC55DA-3F4D-4E4B-B2BA-8C54646307AE}"/>
                  </a:ext>
                </a:extLst>
              </p:cNvPr>
              <p:cNvSpPr/>
              <p:nvPr userDrawn="1"/>
            </p:nvSpPr>
            <p:spPr>
              <a:xfrm>
                <a:off x="6943818" y="7246962"/>
                <a:ext cx="1787857" cy="46402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8FC9F80-3CBE-487A-8564-B9BFADAE458B}"/>
                </a:ext>
              </a:extLst>
            </p:cNvPr>
            <p:cNvSpPr txBox="1"/>
            <p:nvPr userDrawn="1"/>
          </p:nvSpPr>
          <p:spPr>
            <a:xfrm>
              <a:off x="5876243" y="7541636"/>
              <a:ext cx="1282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Color ref - </a:t>
              </a:r>
              <a:endParaRPr lang="en-IN"/>
            </a:p>
          </p:txBody>
        </p:sp>
      </p:grpSp>
      <p:pic>
        <p:nvPicPr>
          <p:cNvPr id="56" name="Picture Placeholder 46">
            <a:extLst>
              <a:ext uri="{FF2B5EF4-FFF2-40B4-BE49-F238E27FC236}">
                <a16:creationId xmlns:a16="http://schemas.microsoft.com/office/drawing/2014/main" id="{FD8FD98C-7F85-4770-ACB9-81AA7C35661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79" b="18379"/>
          <a:stretch>
            <a:fillRect/>
          </a:stretch>
        </p:blipFill>
        <p:spPr>
          <a:xfrm>
            <a:off x="6593461" y="391927"/>
            <a:ext cx="1586220" cy="563728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99D92E62-79B6-4EDA-A471-C3DA669DEC17}"/>
              </a:ext>
            </a:extLst>
          </p:cNvPr>
          <p:cNvSpPr/>
          <p:nvPr userDrawn="1"/>
        </p:nvSpPr>
        <p:spPr>
          <a:xfrm>
            <a:off x="6466097" y="325346"/>
            <a:ext cx="1806033" cy="67464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3E42354-48E0-4429-B69C-A62675D6BA38}"/>
              </a:ext>
            </a:extLst>
          </p:cNvPr>
          <p:cNvGrpSpPr/>
          <p:nvPr userDrawn="1"/>
        </p:nvGrpSpPr>
        <p:grpSpPr>
          <a:xfrm flipV="1">
            <a:off x="5910488" y="6317826"/>
            <a:ext cx="6281512" cy="53616"/>
            <a:chOff x="515938" y="6180138"/>
            <a:chExt cx="11125200" cy="34925"/>
          </a:xfrm>
        </p:grpSpPr>
        <p:sp>
          <p:nvSpPr>
            <p:cNvPr id="59" name="Rectangle 35">
              <a:extLst>
                <a:ext uri="{FF2B5EF4-FFF2-40B4-BE49-F238E27FC236}">
                  <a16:creationId xmlns:a16="http://schemas.microsoft.com/office/drawing/2014/main" id="{805539E9-8107-4D4D-8E37-B5D3D6C42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5225" y="6180138"/>
              <a:ext cx="2855913" cy="34925"/>
            </a:xfrm>
            <a:prstGeom prst="rect">
              <a:avLst/>
            </a:prstGeom>
            <a:solidFill>
              <a:srgbClr val="E525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" name="Rectangle 36">
              <a:extLst>
                <a:ext uri="{FF2B5EF4-FFF2-40B4-BE49-F238E27FC236}">
                  <a16:creationId xmlns:a16="http://schemas.microsoft.com/office/drawing/2014/main" id="{E2168D98-7A33-4F1F-AEC1-DE3536D8E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5838" y="6180138"/>
              <a:ext cx="2754313" cy="34925"/>
            </a:xfrm>
            <a:prstGeom prst="rect">
              <a:avLst/>
            </a:prstGeom>
            <a:solidFill>
              <a:srgbClr val="F7A4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" name="Rectangle 37">
              <a:extLst>
                <a:ext uri="{FF2B5EF4-FFF2-40B4-BE49-F238E27FC236}">
                  <a16:creationId xmlns:a16="http://schemas.microsoft.com/office/drawing/2014/main" id="{9C0EC4F9-4889-411D-8162-CC6BE6B3F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9188" y="6180138"/>
              <a:ext cx="2449513" cy="34925"/>
            </a:xfrm>
            <a:prstGeom prst="rect">
              <a:avLst/>
            </a:prstGeom>
            <a:solidFill>
              <a:srgbClr val="B14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" name="Rectangle 38">
              <a:extLst>
                <a:ext uri="{FF2B5EF4-FFF2-40B4-BE49-F238E27FC236}">
                  <a16:creationId xmlns:a16="http://schemas.microsoft.com/office/drawing/2014/main" id="{E65B11B8-CD8B-4367-8BCE-D6C6C6B00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938" y="6180138"/>
              <a:ext cx="1717675" cy="34925"/>
            </a:xfrm>
            <a:prstGeom prst="rect">
              <a:avLst/>
            </a:prstGeom>
            <a:solidFill>
              <a:srgbClr val="1EAC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" name="Rectangle 39">
              <a:extLst>
                <a:ext uri="{FF2B5EF4-FFF2-40B4-BE49-F238E27FC236}">
                  <a16:creationId xmlns:a16="http://schemas.microsoft.com/office/drawing/2014/main" id="{557249E6-0EE7-4C85-9A60-623B60D92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2813" y="6180138"/>
              <a:ext cx="1717675" cy="34925"/>
            </a:xfrm>
            <a:prstGeom prst="rect">
              <a:avLst/>
            </a:prstGeom>
            <a:solidFill>
              <a:srgbClr val="018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66" name="Picture Placeholder 65">
            <a:extLst>
              <a:ext uri="{FF2B5EF4-FFF2-40B4-BE49-F238E27FC236}">
                <a16:creationId xmlns:a16="http://schemas.microsoft.com/office/drawing/2014/main" id="{AC18B837-F0DE-4688-8BCD-87C260C93AFD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465888" y="325438"/>
            <a:ext cx="1806575" cy="674687"/>
          </a:xfr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/>
              <a:t>Company Logo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7467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-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/>
          </p:cNvSpPr>
          <p:nvPr/>
        </p:nvSpPr>
        <p:spPr bwMode="auto">
          <a:xfrm>
            <a:off x="7015977" y="1443797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AutoShape 7"/>
          <p:cNvSpPr>
            <a:spLocks noChangeAspect="1" noChangeArrowheads="1" noTextEdit="1"/>
          </p:cNvSpPr>
          <p:nvPr/>
        </p:nvSpPr>
        <p:spPr bwMode="auto">
          <a:xfrm>
            <a:off x="9043988" y="2083435"/>
            <a:ext cx="139700" cy="15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9340603" y="1444419"/>
            <a:ext cx="134938" cy="150813"/>
          </a:xfrm>
          <a:custGeom>
            <a:avLst/>
            <a:gdLst>
              <a:gd name="T0" fmla="*/ 0 w 85"/>
              <a:gd name="T1" fmla="*/ 0 h 95"/>
              <a:gd name="T2" fmla="*/ 85 w 85"/>
              <a:gd name="T3" fmla="*/ 0 h 95"/>
              <a:gd name="T4" fmla="*/ 85 w 85"/>
              <a:gd name="T5" fmla="*/ 95 h 95"/>
              <a:gd name="T6" fmla="*/ 0 w 85"/>
              <a:gd name="T7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5">
                <a:moveTo>
                  <a:pt x="0" y="0"/>
                </a:moveTo>
                <a:lnTo>
                  <a:pt x="85" y="0"/>
                </a:lnTo>
                <a:lnTo>
                  <a:pt x="85" y="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7227167" y="1637684"/>
            <a:ext cx="1530849" cy="830997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27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9551793" y="1637684"/>
            <a:ext cx="1530849" cy="830997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28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83719" y="1193800"/>
            <a:ext cx="5634825" cy="1538288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32" name="Chart Placeholder 31"/>
          <p:cNvSpPr>
            <a:spLocks noGrp="1"/>
          </p:cNvSpPr>
          <p:nvPr>
            <p:ph type="chart" sz="quarter" idx="19"/>
          </p:nvPr>
        </p:nvSpPr>
        <p:spPr>
          <a:xfrm>
            <a:off x="587375" y="2987040"/>
            <a:ext cx="10855324" cy="3009202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7227167" y="1400279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551793" y="1400279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6F6E341-A2CC-49FD-972B-830D23CFC2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FA343DFF-D49D-40E1-8848-B9207E74FB5D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30" name="Freeform 87">
              <a:extLst>
                <a:ext uri="{FF2B5EF4-FFF2-40B4-BE49-F238E27FC236}">
                  <a16:creationId xmlns:a16="http://schemas.microsoft.com/office/drawing/2014/main" id="{1412DA29-6F63-4579-8DD5-AEE2C098F3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Freeform 88">
              <a:extLst>
                <a:ext uri="{FF2B5EF4-FFF2-40B4-BE49-F238E27FC236}">
                  <a16:creationId xmlns:a16="http://schemas.microsoft.com/office/drawing/2014/main" id="{2A909387-C771-49F4-8F9C-48B7C29007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56FBF794-C113-45C9-B794-F470C1DFFD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Headline goes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861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83719" y="1193799"/>
            <a:ext cx="2577856" cy="4797935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FEBC7993-274E-4862-A82F-BED159E58DEA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3622675" y="1193799"/>
            <a:ext cx="7943850" cy="47979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76B6D4D-79EF-4E8E-8D7D-F0486D0DE4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BE3ED92-6CF6-4D7D-81F4-F4E555EBE520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19" name="Freeform 87">
              <a:extLst>
                <a:ext uri="{FF2B5EF4-FFF2-40B4-BE49-F238E27FC236}">
                  <a16:creationId xmlns:a16="http://schemas.microsoft.com/office/drawing/2014/main" id="{DE19D964-9C5E-40A8-93E7-20F4C31F3D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Freeform 88">
              <a:extLst>
                <a:ext uri="{FF2B5EF4-FFF2-40B4-BE49-F238E27FC236}">
                  <a16:creationId xmlns:a16="http://schemas.microsoft.com/office/drawing/2014/main" id="{D0975381-6BF9-4F99-B2D6-D023D4B223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012B4F3D-08C9-488C-8A19-7FC9ED97BC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Headline goes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2401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83719" y="1193799"/>
            <a:ext cx="3561562" cy="4802443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5B25D43-9D83-4380-966C-4E3C35E6E5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EE2F91F0-C503-499A-A056-0AEA3240A692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35" name="Freeform 87">
              <a:extLst>
                <a:ext uri="{FF2B5EF4-FFF2-40B4-BE49-F238E27FC236}">
                  <a16:creationId xmlns:a16="http://schemas.microsoft.com/office/drawing/2014/main" id="{4EA73A81-291E-44E6-BC07-1A6818F918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Freeform 88">
              <a:extLst>
                <a:ext uri="{FF2B5EF4-FFF2-40B4-BE49-F238E27FC236}">
                  <a16:creationId xmlns:a16="http://schemas.microsoft.com/office/drawing/2014/main" id="{6DCB0B60-9CEF-4E91-87C8-099E8EF1AE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7CB1B8A0-F44E-42F3-8244-AF9AAE056F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Headline goes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2004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1689E10B-7A2D-4D52-91D7-272AC77F4BC3}"/>
              </a:ext>
            </a:extLst>
          </p:cNvPr>
          <p:cNvGrpSpPr/>
          <p:nvPr userDrawn="1"/>
        </p:nvGrpSpPr>
        <p:grpSpPr>
          <a:xfrm>
            <a:off x="9725164" y="5100638"/>
            <a:ext cx="1866251" cy="530864"/>
            <a:chOff x="10051659" y="219383"/>
            <a:chExt cx="1866251" cy="53086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0902115-17A3-4FF4-8933-E457533D3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1403" y="580970"/>
              <a:ext cx="815929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chemeClr val="accent4">
                      <a:lumMod val="75000"/>
                      <a:lumOff val="25000"/>
                    </a:schemeClr>
                  </a:solidFill>
                  <a:effectLst/>
                  <a:latin typeface="Graphik Light" panose="020B0403030202060203" pitchFamily="34" charset="0"/>
                </a:rPr>
                <a:t>love the new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8B2C8E2-D1A5-44FD-BFA6-31944771C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51659" y="219383"/>
              <a:ext cx="1866251" cy="330954"/>
            </a:xfrm>
            <a:prstGeom prst="rect">
              <a:avLst/>
            </a:prstGeom>
          </p:spPr>
        </p:pic>
      </p:grpSp>
      <p:sp>
        <p:nvSpPr>
          <p:cNvPr id="29" name="Freeform 87">
            <a:extLst>
              <a:ext uri="{FF2B5EF4-FFF2-40B4-BE49-F238E27FC236}">
                <a16:creationId xmlns:a16="http://schemas.microsoft.com/office/drawing/2014/main" id="{44F1EA6C-6062-47A1-9608-6D11E17B5C6A}"/>
              </a:ext>
            </a:extLst>
          </p:cNvPr>
          <p:cNvSpPr>
            <a:spLocks/>
          </p:cNvSpPr>
          <p:nvPr userDrawn="1"/>
        </p:nvSpPr>
        <p:spPr bwMode="auto">
          <a:xfrm>
            <a:off x="11293812" y="316642"/>
            <a:ext cx="549275" cy="622300"/>
          </a:xfrm>
          <a:custGeom>
            <a:avLst/>
            <a:gdLst>
              <a:gd name="T0" fmla="*/ 0 w 346"/>
              <a:gd name="T1" fmla="*/ 0 h 392"/>
              <a:gd name="T2" fmla="*/ 346 w 346"/>
              <a:gd name="T3" fmla="*/ 0 h 392"/>
              <a:gd name="T4" fmla="*/ 346 w 346"/>
              <a:gd name="T5" fmla="*/ 392 h 392"/>
              <a:gd name="T6" fmla="*/ 0 w 346"/>
              <a:gd name="T7" fmla="*/ 0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6" h="392">
                <a:moveTo>
                  <a:pt x="0" y="0"/>
                </a:moveTo>
                <a:lnTo>
                  <a:pt x="346" y="0"/>
                </a:lnTo>
                <a:lnTo>
                  <a:pt x="346" y="3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4"/>
          <p:cNvSpPr>
            <a:spLocks noChangeArrowheads="1"/>
          </p:cNvSpPr>
          <p:nvPr userDrawn="1"/>
        </p:nvSpPr>
        <p:spPr bwMode="auto">
          <a:xfrm>
            <a:off x="566071" y="5266115"/>
            <a:ext cx="149720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700" b="1" i="0" u="none" strike="noStrike" cap="none" normalizeH="0" baseline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</a:rPr>
              <a:t>End Slide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4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557B7B-39EF-4886-8943-744CCBEC29B4}"/>
              </a:ext>
            </a:extLst>
          </p:cNvPr>
          <p:cNvGrpSpPr/>
          <p:nvPr userDrawn="1"/>
        </p:nvGrpSpPr>
        <p:grpSpPr>
          <a:xfrm>
            <a:off x="515938" y="6180138"/>
            <a:ext cx="11125200" cy="34925"/>
            <a:chOff x="515938" y="6180138"/>
            <a:chExt cx="11125200" cy="34925"/>
          </a:xfrm>
        </p:grpSpPr>
        <p:sp>
          <p:nvSpPr>
            <p:cNvPr id="35" name="Rectangle 35"/>
            <p:cNvSpPr>
              <a:spLocks noChangeArrowheads="1"/>
            </p:cNvSpPr>
            <p:nvPr userDrawn="1"/>
          </p:nvSpPr>
          <p:spPr bwMode="auto">
            <a:xfrm>
              <a:off x="8785225" y="6180138"/>
              <a:ext cx="2855913" cy="34925"/>
            </a:xfrm>
            <a:prstGeom prst="rect">
              <a:avLst/>
            </a:prstGeom>
            <a:solidFill>
              <a:srgbClr val="E525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Rectangle 36"/>
            <p:cNvSpPr>
              <a:spLocks noChangeArrowheads="1"/>
            </p:cNvSpPr>
            <p:nvPr userDrawn="1"/>
          </p:nvSpPr>
          <p:spPr bwMode="auto">
            <a:xfrm>
              <a:off x="6065838" y="6180138"/>
              <a:ext cx="2754313" cy="34925"/>
            </a:xfrm>
            <a:prstGeom prst="rect">
              <a:avLst/>
            </a:prstGeom>
            <a:solidFill>
              <a:srgbClr val="F7A4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Rectangle 37"/>
            <p:cNvSpPr>
              <a:spLocks noChangeArrowheads="1"/>
            </p:cNvSpPr>
            <p:nvPr userDrawn="1"/>
          </p:nvSpPr>
          <p:spPr bwMode="auto">
            <a:xfrm>
              <a:off x="3659188" y="6180138"/>
              <a:ext cx="2449513" cy="34925"/>
            </a:xfrm>
            <a:prstGeom prst="rect">
              <a:avLst/>
            </a:prstGeom>
            <a:solidFill>
              <a:srgbClr val="B14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Rectangle 38"/>
            <p:cNvSpPr>
              <a:spLocks noChangeArrowheads="1"/>
            </p:cNvSpPr>
            <p:nvPr userDrawn="1"/>
          </p:nvSpPr>
          <p:spPr bwMode="auto">
            <a:xfrm>
              <a:off x="515938" y="6180138"/>
              <a:ext cx="1717675" cy="34925"/>
            </a:xfrm>
            <a:prstGeom prst="rect">
              <a:avLst/>
            </a:prstGeom>
            <a:solidFill>
              <a:srgbClr val="1EAC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9" name="Rectangle 39"/>
            <p:cNvSpPr>
              <a:spLocks noChangeArrowheads="1"/>
            </p:cNvSpPr>
            <p:nvPr userDrawn="1"/>
          </p:nvSpPr>
          <p:spPr bwMode="auto">
            <a:xfrm>
              <a:off x="2182813" y="6180138"/>
              <a:ext cx="1717675" cy="34925"/>
            </a:xfrm>
            <a:prstGeom prst="rect">
              <a:avLst/>
            </a:prstGeom>
            <a:solidFill>
              <a:srgbClr val="018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464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BDCBAB82-E331-4132-90D5-EF1ED51B68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A323DB2-4197-4643-9112-50A2EEFA504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537961" y="0"/>
            <a:ext cx="565404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2" hasCustomPrompt="1"/>
          </p:nvPr>
        </p:nvSpPr>
        <p:spPr>
          <a:xfrm>
            <a:off x="604738" y="2051821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8" name="Title 2188"/>
          <p:cNvSpPr>
            <a:spLocks noGrp="1"/>
          </p:cNvSpPr>
          <p:nvPr>
            <p:ph type="title" hasCustomPrompt="1"/>
          </p:nvPr>
        </p:nvSpPr>
        <p:spPr>
          <a:xfrm>
            <a:off x="604738" y="1333881"/>
            <a:ext cx="3692942" cy="38779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z="2800"/>
              <a:t>Agenda</a:t>
            </a:r>
            <a:endParaRPr lang="en-IN" sz="2800"/>
          </a:p>
        </p:txBody>
      </p:sp>
      <p:sp>
        <p:nvSpPr>
          <p:cNvPr id="18" name="AutoShape 325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" name="Freeform 336"/>
          <p:cNvSpPr>
            <a:spLocks/>
          </p:cNvSpPr>
          <p:nvPr userDrawn="1"/>
        </p:nvSpPr>
        <p:spPr bwMode="auto">
          <a:xfrm>
            <a:off x="342122" y="5560343"/>
            <a:ext cx="295275" cy="333375"/>
          </a:xfrm>
          <a:custGeom>
            <a:avLst/>
            <a:gdLst>
              <a:gd name="T0" fmla="*/ 186 w 186"/>
              <a:gd name="T1" fmla="*/ 210 h 210"/>
              <a:gd name="T2" fmla="*/ 0 w 186"/>
              <a:gd name="T3" fmla="*/ 210 h 210"/>
              <a:gd name="T4" fmla="*/ 0 w 186"/>
              <a:gd name="T5" fmla="*/ 0 h 210"/>
              <a:gd name="T6" fmla="*/ 186 w 186"/>
              <a:gd name="T7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" h="210">
                <a:moveTo>
                  <a:pt x="186" y="210"/>
                </a:moveTo>
                <a:lnTo>
                  <a:pt x="0" y="210"/>
                </a:lnTo>
                <a:lnTo>
                  <a:pt x="0" y="0"/>
                </a:lnTo>
                <a:lnTo>
                  <a:pt x="186" y="21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" name="Freeform 337"/>
          <p:cNvSpPr>
            <a:spLocks/>
          </p:cNvSpPr>
          <p:nvPr userDrawn="1"/>
        </p:nvSpPr>
        <p:spPr bwMode="auto">
          <a:xfrm>
            <a:off x="5509577" y="825320"/>
            <a:ext cx="296863" cy="334963"/>
          </a:xfrm>
          <a:custGeom>
            <a:avLst/>
            <a:gdLst>
              <a:gd name="T0" fmla="*/ 0 w 187"/>
              <a:gd name="T1" fmla="*/ 0 h 211"/>
              <a:gd name="T2" fmla="*/ 187 w 187"/>
              <a:gd name="T3" fmla="*/ 0 h 211"/>
              <a:gd name="T4" fmla="*/ 187 w 187"/>
              <a:gd name="T5" fmla="*/ 211 h 211"/>
              <a:gd name="T6" fmla="*/ 0 w 187"/>
              <a:gd name="T7" fmla="*/ 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7" h="211">
                <a:moveTo>
                  <a:pt x="0" y="0"/>
                </a:moveTo>
                <a:lnTo>
                  <a:pt x="187" y="0"/>
                </a:lnTo>
                <a:lnTo>
                  <a:pt x="187" y="2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" name="Text Placeholder 41">
            <a:extLst>
              <a:ext uri="{FF2B5EF4-FFF2-40B4-BE49-F238E27FC236}">
                <a16:creationId xmlns:a16="http://schemas.microsoft.com/office/drawing/2014/main" id="{CFA007C2-FFF8-49F2-9B63-D68D77A02B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4738" y="2498367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32" name="Text Placeholder 41">
            <a:extLst>
              <a:ext uri="{FF2B5EF4-FFF2-40B4-BE49-F238E27FC236}">
                <a16:creationId xmlns:a16="http://schemas.microsoft.com/office/drawing/2014/main" id="{B1AF48C2-DB18-4E79-B36B-38507C75879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4738" y="2944913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34" name="Text Placeholder 41">
            <a:extLst>
              <a:ext uri="{FF2B5EF4-FFF2-40B4-BE49-F238E27FC236}">
                <a16:creationId xmlns:a16="http://schemas.microsoft.com/office/drawing/2014/main" id="{72360D8A-FFD7-49C9-90D8-0765E6183F7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4738" y="3391459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Click to add text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7262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CDCCDDA9-8EBB-4A70-A457-2D6CBFD3B1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Headline goes here</a:t>
            </a:r>
            <a:endParaRPr lang="en-IN"/>
          </a:p>
        </p:txBody>
      </p:sp>
      <p:sp>
        <p:nvSpPr>
          <p:cNvPr id="38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87375" y="1193799"/>
            <a:ext cx="10978866" cy="4802443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5B25D43-9D83-4380-966C-4E3C35E6E5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AD9B248-47F9-4B13-AE99-166A216EB0BB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9" name="Freeform 87">
              <a:extLst>
                <a:ext uri="{FF2B5EF4-FFF2-40B4-BE49-F238E27FC236}">
                  <a16:creationId xmlns:a16="http://schemas.microsoft.com/office/drawing/2014/main" id="{B063F39F-CDEE-475D-B5B3-F3D2D124DA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88">
              <a:extLst>
                <a:ext uri="{FF2B5EF4-FFF2-40B4-BE49-F238E27FC236}">
                  <a16:creationId xmlns:a16="http://schemas.microsoft.com/office/drawing/2014/main" id="{5B99E97F-DEF6-4CD9-B72C-37C14E1E7F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281394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BA7F4D7-EC8A-431C-97DF-73AEEFE79E68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10" name="Freeform 87">
              <a:extLst>
                <a:ext uri="{FF2B5EF4-FFF2-40B4-BE49-F238E27FC236}">
                  <a16:creationId xmlns:a16="http://schemas.microsoft.com/office/drawing/2014/main" id="{C707C86A-767B-4FA6-AA32-26528DBDD0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Freeform 88">
              <a:extLst>
                <a:ext uri="{FF2B5EF4-FFF2-40B4-BE49-F238E27FC236}">
                  <a16:creationId xmlns:a16="http://schemas.microsoft.com/office/drawing/2014/main" id="{68850415-29AC-4CD2-952A-ADAE31621C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Headline goes here</a:t>
            </a:r>
            <a:endParaRPr lang="en-IN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5B25D43-9D83-4380-966C-4E3C35E6E5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598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15B25D43-9D83-4380-966C-4E3C35E6E5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043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BDCBAB82-E331-4132-90D5-EF1ED51B68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21" name="Picture Placeholder 20"/>
          <p:cNvSpPr>
            <a:spLocks noGrp="1"/>
          </p:cNvSpPr>
          <p:nvPr>
            <p:ph type="pic" sz="quarter" idx="13"/>
          </p:nvPr>
        </p:nvSpPr>
        <p:spPr>
          <a:xfrm>
            <a:off x="5319712" y="0"/>
            <a:ext cx="6862763" cy="6858000"/>
          </a:xfrm>
          <a:custGeom>
            <a:avLst/>
            <a:gdLst>
              <a:gd name="connsiteX0" fmla="*/ 0 w 6862763"/>
              <a:gd name="connsiteY0" fmla="*/ 0 h 6858000"/>
              <a:gd name="connsiteX1" fmla="*/ 1396397 w 6862763"/>
              <a:gd name="connsiteY1" fmla="*/ 0 h 6858000"/>
              <a:gd name="connsiteX2" fmla="*/ 1396397 w 6862763"/>
              <a:gd name="connsiteY2" fmla="*/ 966952 h 6858000"/>
              <a:gd name="connsiteX3" fmla="*/ 3120094 w 6862763"/>
              <a:gd name="connsiteY3" fmla="*/ 966952 h 6858000"/>
              <a:gd name="connsiteX4" fmla="*/ 3120094 w 6862763"/>
              <a:gd name="connsiteY4" fmla="*/ 0 h 6858000"/>
              <a:gd name="connsiteX5" fmla="*/ 6862763 w 6862763"/>
              <a:gd name="connsiteY5" fmla="*/ 0 h 6858000"/>
              <a:gd name="connsiteX6" fmla="*/ 6862763 w 6862763"/>
              <a:gd name="connsiteY6" fmla="*/ 6858000 h 6858000"/>
              <a:gd name="connsiteX7" fmla="*/ 4843791 w 6862763"/>
              <a:gd name="connsiteY7" fmla="*/ 6858000 h 6858000"/>
              <a:gd name="connsiteX8" fmla="*/ 4843791 w 6862763"/>
              <a:gd name="connsiteY8" fmla="*/ 5969876 h 6858000"/>
              <a:gd name="connsiteX9" fmla="*/ 5674108 w 6862763"/>
              <a:gd name="connsiteY9" fmla="*/ 5969876 h 6858000"/>
              <a:gd name="connsiteX10" fmla="*/ 5674108 w 6862763"/>
              <a:gd name="connsiteY10" fmla="*/ 5002924 h 6858000"/>
              <a:gd name="connsiteX11" fmla="*/ 4780841 w 6862763"/>
              <a:gd name="connsiteY11" fmla="*/ 5002924 h 6858000"/>
              <a:gd name="connsiteX12" fmla="*/ 4780841 w 6862763"/>
              <a:gd name="connsiteY12" fmla="*/ 5969876 h 6858000"/>
              <a:gd name="connsiteX13" fmla="*/ 3120094 w 6862763"/>
              <a:gd name="connsiteY13" fmla="*/ 5969876 h 6858000"/>
              <a:gd name="connsiteX14" fmla="*/ 3120094 w 6862763"/>
              <a:gd name="connsiteY14" fmla="*/ 5002924 h 6858000"/>
              <a:gd name="connsiteX15" fmla="*/ 1396397 w 6862763"/>
              <a:gd name="connsiteY15" fmla="*/ 5002924 h 6858000"/>
              <a:gd name="connsiteX16" fmla="*/ 1396397 w 6862763"/>
              <a:gd name="connsiteY16" fmla="*/ 5969876 h 6858000"/>
              <a:gd name="connsiteX17" fmla="*/ 3120094 w 6862763"/>
              <a:gd name="connsiteY17" fmla="*/ 5969876 h 6858000"/>
              <a:gd name="connsiteX18" fmla="*/ 3120094 w 6862763"/>
              <a:gd name="connsiteY18" fmla="*/ 6858000 h 6858000"/>
              <a:gd name="connsiteX19" fmla="*/ 0 w 6862763"/>
              <a:gd name="connsiteY19" fmla="*/ 6858000 h 6858000"/>
              <a:gd name="connsiteX20" fmla="*/ 0 w 6862763"/>
              <a:gd name="connsiteY20" fmla="*/ 5025202 h 6858000"/>
              <a:gd name="connsiteX21" fmla="*/ 1396209 w 6862763"/>
              <a:gd name="connsiteY21" fmla="*/ 5025202 h 6858000"/>
              <a:gd name="connsiteX22" fmla="*/ 1396209 w 6862763"/>
              <a:gd name="connsiteY22" fmla="*/ 4058250 h 6858000"/>
              <a:gd name="connsiteX23" fmla="*/ 0 w 6862763"/>
              <a:gd name="connsiteY23" fmla="*/ 4058250 h 6858000"/>
              <a:gd name="connsiteX24" fmla="*/ 0 w 6862763"/>
              <a:gd name="connsiteY24" fmla="*/ 1933905 h 6858000"/>
              <a:gd name="connsiteX25" fmla="*/ 1396209 w 6862763"/>
              <a:gd name="connsiteY25" fmla="*/ 1933905 h 6858000"/>
              <a:gd name="connsiteX26" fmla="*/ 1396209 w 6862763"/>
              <a:gd name="connsiteY26" fmla="*/ 966952 h 6858000"/>
              <a:gd name="connsiteX27" fmla="*/ 0 w 6862763"/>
              <a:gd name="connsiteY27" fmla="*/ 96695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862763" h="6858000">
                <a:moveTo>
                  <a:pt x="0" y="0"/>
                </a:moveTo>
                <a:lnTo>
                  <a:pt x="1396397" y="0"/>
                </a:lnTo>
                <a:lnTo>
                  <a:pt x="1396397" y="966952"/>
                </a:lnTo>
                <a:lnTo>
                  <a:pt x="3120094" y="966952"/>
                </a:lnTo>
                <a:lnTo>
                  <a:pt x="3120094" y="0"/>
                </a:lnTo>
                <a:lnTo>
                  <a:pt x="6862763" y="0"/>
                </a:lnTo>
                <a:lnTo>
                  <a:pt x="6862763" y="6858000"/>
                </a:lnTo>
                <a:lnTo>
                  <a:pt x="4843791" y="6858000"/>
                </a:lnTo>
                <a:lnTo>
                  <a:pt x="4843791" y="5969876"/>
                </a:lnTo>
                <a:lnTo>
                  <a:pt x="5674108" y="5969876"/>
                </a:lnTo>
                <a:lnTo>
                  <a:pt x="5674108" y="5002924"/>
                </a:lnTo>
                <a:lnTo>
                  <a:pt x="4780841" y="5002924"/>
                </a:lnTo>
                <a:lnTo>
                  <a:pt x="4780841" y="5969876"/>
                </a:lnTo>
                <a:lnTo>
                  <a:pt x="3120094" y="5969876"/>
                </a:lnTo>
                <a:lnTo>
                  <a:pt x="3120094" y="5002924"/>
                </a:lnTo>
                <a:lnTo>
                  <a:pt x="1396397" y="5002924"/>
                </a:lnTo>
                <a:lnTo>
                  <a:pt x="1396397" y="5969876"/>
                </a:lnTo>
                <a:lnTo>
                  <a:pt x="3120094" y="5969876"/>
                </a:lnTo>
                <a:lnTo>
                  <a:pt x="3120094" y="6858000"/>
                </a:lnTo>
                <a:lnTo>
                  <a:pt x="0" y="6858000"/>
                </a:lnTo>
                <a:lnTo>
                  <a:pt x="0" y="5025202"/>
                </a:lnTo>
                <a:lnTo>
                  <a:pt x="1396209" y="5025202"/>
                </a:lnTo>
                <a:lnTo>
                  <a:pt x="1396209" y="4058250"/>
                </a:lnTo>
                <a:lnTo>
                  <a:pt x="0" y="4058250"/>
                </a:lnTo>
                <a:lnTo>
                  <a:pt x="0" y="1933905"/>
                </a:lnTo>
                <a:lnTo>
                  <a:pt x="1396209" y="1933905"/>
                </a:lnTo>
                <a:lnTo>
                  <a:pt x="1396209" y="966952"/>
                </a:lnTo>
                <a:lnTo>
                  <a:pt x="0" y="96695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2" hasCustomPrompt="1"/>
          </p:nvPr>
        </p:nvSpPr>
        <p:spPr>
          <a:xfrm>
            <a:off x="604838" y="1785651"/>
            <a:ext cx="3468687" cy="4210591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8" name="Title 2188"/>
          <p:cNvSpPr>
            <a:spLocks noGrp="1"/>
          </p:cNvSpPr>
          <p:nvPr>
            <p:ph type="title" hasCustomPrompt="1"/>
          </p:nvPr>
        </p:nvSpPr>
        <p:spPr>
          <a:xfrm>
            <a:off x="604738" y="330140"/>
            <a:ext cx="3243067" cy="387798"/>
          </a:xfrm>
        </p:spPr>
        <p:txBody>
          <a:bodyPr wrap="none"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z="2800"/>
              <a:t>Headline goes here</a:t>
            </a:r>
            <a:endParaRPr lang="en-IN" sz="2800"/>
          </a:p>
        </p:txBody>
      </p:sp>
      <p:sp>
        <p:nvSpPr>
          <p:cNvPr id="18" name="AutoShape 325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Freeform 336"/>
          <p:cNvSpPr>
            <a:spLocks/>
          </p:cNvSpPr>
          <p:nvPr userDrawn="1"/>
        </p:nvSpPr>
        <p:spPr bwMode="auto">
          <a:xfrm>
            <a:off x="342122" y="5693347"/>
            <a:ext cx="295275" cy="333375"/>
          </a:xfrm>
          <a:custGeom>
            <a:avLst/>
            <a:gdLst>
              <a:gd name="T0" fmla="*/ 186 w 186"/>
              <a:gd name="T1" fmla="*/ 210 h 210"/>
              <a:gd name="T2" fmla="*/ 0 w 186"/>
              <a:gd name="T3" fmla="*/ 210 h 210"/>
              <a:gd name="T4" fmla="*/ 0 w 186"/>
              <a:gd name="T5" fmla="*/ 0 h 210"/>
              <a:gd name="T6" fmla="*/ 186 w 186"/>
              <a:gd name="T7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" h="210">
                <a:moveTo>
                  <a:pt x="186" y="210"/>
                </a:moveTo>
                <a:lnTo>
                  <a:pt x="0" y="210"/>
                </a:lnTo>
                <a:lnTo>
                  <a:pt x="0" y="0"/>
                </a:lnTo>
                <a:lnTo>
                  <a:pt x="186" y="21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Freeform 337"/>
          <p:cNvSpPr>
            <a:spLocks/>
          </p:cNvSpPr>
          <p:nvPr userDrawn="1"/>
        </p:nvSpPr>
        <p:spPr bwMode="auto">
          <a:xfrm>
            <a:off x="4811484" y="173038"/>
            <a:ext cx="296863" cy="334963"/>
          </a:xfrm>
          <a:custGeom>
            <a:avLst/>
            <a:gdLst>
              <a:gd name="T0" fmla="*/ 0 w 187"/>
              <a:gd name="T1" fmla="*/ 0 h 211"/>
              <a:gd name="T2" fmla="*/ 187 w 187"/>
              <a:gd name="T3" fmla="*/ 0 h 211"/>
              <a:gd name="T4" fmla="*/ 187 w 187"/>
              <a:gd name="T5" fmla="*/ 211 h 211"/>
              <a:gd name="T6" fmla="*/ 0 w 187"/>
              <a:gd name="T7" fmla="*/ 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7" h="211">
                <a:moveTo>
                  <a:pt x="0" y="0"/>
                </a:moveTo>
                <a:lnTo>
                  <a:pt x="187" y="0"/>
                </a:lnTo>
                <a:lnTo>
                  <a:pt x="187" y="2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04739" y="1260917"/>
            <a:ext cx="2743200" cy="256224"/>
          </a:xfrm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Subhead goes here</a:t>
            </a:r>
          </a:p>
        </p:txBody>
      </p:sp>
    </p:spTree>
    <p:extLst>
      <p:ext uri="{BB962C8B-B14F-4D97-AF65-F5344CB8AC3E}">
        <p14:creationId xmlns:p14="http://schemas.microsoft.com/office/powerpoint/2010/main" val="2920375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261D4259-8A6D-489D-B509-46629ED2E1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0" y="1193799"/>
            <a:ext cx="12192000" cy="5664202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83719" y="337617"/>
            <a:ext cx="3243067" cy="387798"/>
          </a:xfrm>
        </p:spPr>
        <p:txBody>
          <a:bodyPr wrap="none"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IN"/>
              <a:t>Headline goes here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8113527-9019-4AEA-89DC-74A5346CF736}"/>
              </a:ext>
            </a:extLst>
          </p:cNvPr>
          <p:cNvGrpSpPr/>
          <p:nvPr userDrawn="1"/>
        </p:nvGrpSpPr>
        <p:grpSpPr>
          <a:xfrm>
            <a:off x="348913" y="244433"/>
            <a:ext cx="11494174" cy="798915"/>
            <a:chOff x="367169" y="244433"/>
            <a:chExt cx="11494174" cy="798915"/>
          </a:xfrm>
        </p:grpSpPr>
        <p:sp>
          <p:nvSpPr>
            <p:cNvPr id="10" name="Freeform 87"/>
            <p:cNvSpPr>
              <a:spLocks/>
            </p:cNvSpPr>
            <p:nvPr userDrawn="1"/>
          </p:nvSpPr>
          <p:spPr bwMode="auto">
            <a:xfrm>
              <a:off x="11312068" y="244433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Freeform 88"/>
            <p:cNvSpPr>
              <a:spLocks/>
            </p:cNvSpPr>
            <p:nvPr userDrawn="1"/>
          </p:nvSpPr>
          <p:spPr bwMode="auto">
            <a:xfrm>
              <a:off x="367169" y="708385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4357296" y="251715"/>
            <a:ext cx="6602649" cy="896830"/>
          </a:xfrm>
        </p:spPr>
        <p:txBody>
          <a:bodyPr wrap="square"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83718" y="4228764"/>
            <a:ext cx="2075506" cy="571500"/>
          </a:xfrm>
        </p:spPr>
        <p:txBody>
          <a:bodyPr wrap="square" lIns="0" tIns="0" rIns="0" bIns="0">
            <a:noAutofit/>
          </a:bodyPr>
          <a:lstStyle>
            <a:lvl1pPr>
              <a:spcBef>
                <a:spcPts val="0"/>
              </a:spcBef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Subhead</a:t>
            </a:r>
            <a:br>
              <a:rPr lang="en-US"/>
            </a:br>
            <a:r>
              <a:rPr lang="en-US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126662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8826500" y="640761"/>
            <a:ext cx="2628900" cy="5355481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4000500" y="0"/>
            <a:ext cx="41148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6" name="Rectangle"/>
          <p:cNvSpPr/>
          <p:nvPr userDrawn="1"/>
        </p:nvSpPr>
        <p:spPr>
          <a:xfrm>
            <a:off x="1" y="1"/>
            <a:ext cx="4064000" cy="6858000"/>
          </a:xfrm>
          <a:prstGeom prst="rect">
            <a:avLst/>
          </a:prstGeom>
          <a:solidFill>
            <a:srgbClr val="1C1F2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" name="AutoShape 325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Freeform 336"/>
          <p:cNvSpPr>
            <a:spLocks/>
          </p:cNvSpPr>
          <p:nvPr userDrawn="1"/>
        </p:nvSpPr>
        <p:spPr bwMode="auto">
          <a:xfrm>
            <a:off x="365811" y="6392863"/>
            <a:ext cx="295275" cy="333375"/>
          </a:xfrm>
          <a:custGeom>
            <a:avLst/>
            <a:gdLst>
              <a:gd name="T0" fmla="*/ 186 w 186"/>
              <a:gd name="T1" fmla="*/ 210 h 210"/>
              <a:gd name="T2" fmla="*/ 0 w 186"/>
              <a:gd name="T3" fmla="*/ 210 h 210"/>
              <a:gd name="T4" fmla="*/ 0 w 186"/>
              <a:gd name="T5" fmla="*/ 0 h 210"/>
              <a:gd name="T6" fmla="*/ 186 w 186"/>
              <a:gd name="T7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" h="210">
                <a:moveTo>
                  <a:pt x="186" y="210"/>
                </a:moveTo>
                <a:lnTo>
                  <a:pt x="0" y="210"/>
                </a:lnTo>
                <a:lnTo>
                  <a:pt x="0" y="0"/>
                </a:lnTo>
                <a:lnTo>
                  <a:pt x="186" y="21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Freeform 337"/>
          <p:cNvSpPr>
            <a:spLocks/>
          </p:cNvSpPr>
          <p:nvPr userDrawn="1"/>
        </p:nvSpPr>
        <p:spPr bwMode="auto">
          <a:xfrm>
            <a:off x="2942618" y="219306"/>
            <a:ext cx="296863" cy="334963"/>
          </a:xfrm>
          <a:custGeom>
            <a:avLst/>
            <a:gdLst>
              <a:gd name="T0" fmla="*/ 0 w 187"/>
              <a:gd name="T1" fmla="*/ 0 h 211"/>
              <a:gd name="T2" fmla="*/ 187 w 187"/>
              <a:gd name="T3" fmla="*/ 0 h 211"/>
              <a:gd name="T4" fmla="*/ 187 w 187"/>
              <a:gd name="T5" fmla="*/ 211 h 211"/>
              <a:gd name="T6" fmla="*/ 0 w 187"/>
              <a:gd name="T7" fmla="*/ 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7" h="211">
                <a:moveTo>
                  <a:pt x="0" y="0"/>
                </a:moveTo>
                <a:lnTo>
                  <a:pt x="187" y="0"/>
                </a:lnTo>
                <a:lnTo>
                  <a:pt x="187" y="2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13" hasCustomPrompt="1"/>
          </p:nvPr>
        </p:nvSpPr>
        <p:spPr>
          <a:xfrm>
            <a:off x="604838" y="284462"/>
            <a:ext cx="2533826" cy="1163395"/>
          </a:xfrm>
        </p:spPr>
        <p:txBody>
          <a:bodyPr wrap="square" lIns="0" tIns="0" rIns="0" bIns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2800" b="1" kern="1200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+mj-cs"/>
              </a:defRPr>
            </a:lvl1pPr>
            <a:lvl2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dirty="0" smtClean="0">
                <a:solidFill>
                  <a:schemeClr val="bg1"/>
                </a:solidFill>
                <a:latin typeface="Graphik Semibold" panose="020B0703030202060203" pitchFamily="34" charset="0"/>
                <a:ea typeface="+mj-ea"/>
                <a:cs typeface="+mj-cs"/>
              </a:defRPr>
            </a:lvl2pPr>
            <a:lvl3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dirty="0" smtClean="0">
                <a:solidFill>
                  <a:schemeClr val="bg1"/>
                </a:solidFill>
                <a:latin typeface="Graphik Semibold" panose="020B0703030202060203" pitchFamily="34" charset="0"/>
                <a:ea typeface="+mj-ea"/>
                <a:cs typeface="+mj-cs"/>
              </a:defRPr>
            </a:lvl3pPr>
            <a:lvl4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dirty="0" smtClean="0">
                <a:solidFill>
                  <a:schemeClr val="bg1"/>
                </a:solidFill>
                <a:latin typeface="Graphik Semibold" panose="020B0703030202060203" pitchFamily="34" charset="0"/>
                <a:ea typeface="+mj-ea"/>
                <a:cs typeface="+mj-cs"/>
              </a:defRPr>
            </a:lvl4pPr>
            <a:lvl5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2800" kern="1200" dirty="0">
                <a:solidFill>
                  <a:schemeClr val="bg1"/>
                </a:solidFill>
                <a:latin typeface="Graphik Semibold" panose="020B0703030202060203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IN"/>
              <a:t>Headline</a:t>
            </a:r>
            <a:br>
              <a:rPr lang="en-IN"/>
            </a:br>
            <a:r>
              <a:rPr lang="en-IN"/>
              <a:t>goes</a:t>
            </a:r>
            <a:br>
              <a:rPr lang="en-IN"/>
            </a:br>
            <a:r>
              <a:rPr lang="en-IN"/>
              <a:t>here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04838" y="1777301"/>
            <a:ext cx="2743200" cy="256224"/>
          </a:xfrm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 goes here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1855A86-AB21-4529-928D-66201D0BB0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086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4739" y="315022"/>
            <a:ext cx="10982522" cy="460502"/>
          </a:xfrm>
          <a:prstGeom prst="rect">
            <a:avLst/>
          </a:prstGeom>
        </p:spPr>
        <p:txBody>
          <a:bodyPr vert="horz" wrap="square" lIns="36000" tIns="36000" rIns="36000" bIns="36000" rtlCol="0" anchor="ctr">
            <a:sp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4739" y="1193799"/>
            <a:ext cx="10982522" cy="4802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5B0D2CA-C527-4E62-9A1E-EA826BB096BB}"/>
              </a:ext>
            </a:extLst>
          </p:cNvPr>
          <p:cNvGrpSpPr/>
          <p:nvPr userDrawn="1"/>
        </p:nvGrpSpPr>
        <p:grpSpPr>
          <a:xfrm>
            <a:off x="5876243" y="7470301"/>
            <a:ext cx="5441982" cy="464024"/>
            <a:chOff x="5876243" y="7470301"/>
            <a:chExt cx="5441982" cy="46402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8E76DBB-01A9-4050-BDF9-49662FB4805D}"/>
                </a:ext>
              </a:extLst>
            </p:cNvPr>
            <p:cNvGrpSpPr/>
            <p:nvPr userDrawn="1"/>
          </p:nvGrpSpPr>
          <p:grpSpPr>
            <a:xfrm>
              <a:off x="7441183" y="7470301"/>
              <a:ext cx="3877042" cy="464024"/>
              <a:chOff x="0" y="7246962"/>
              <a:chExt cx="8731675" cy="46402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026F3FE-AD6D-41C8-BA10-E086E654CD5C}"/>
                  </a:ext>
                </a:extLst>
              </p:cNvPr>
              <p:cNvSpPr/>
              <p:nvPr userDrawn="1"/>
            </p:nvSpPr>
            <p:spPr>
              <a:xfrm>
                <a:off x="0" y="7246962"/>
                <a:ext cx="1787857" cy="46402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B5E28D8-78C0-479D-BE6E-050A20A446AE}"/>
                  </a:ext>
                </a:extLst>
              </p:cNvPr>
              <p:cNvSpPr/>
              <p:nvPr userDrawn="1"/>
            </p:nvSpPr>
            <p:spPr>
              <a:xfrm>
                <a:off x="2202936" y="7246962"/>
                <a:ext cx="1787857" cy="46402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4C16C75-959F-4286-A630-04D44D98176B}"/>
                  </a:ext>
                </a:extLst>
              </p:cNvPr>
              <p:cNvSpPr/>
              <p:nvPr userDrawn="1"/>
            </p:nvSpPr>
            <p:spPr>
              <a:xfrm>
                <a:off x="4561893" y="7246962"/>
                <a:ext cx="1787857" cy="46402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D565C7C-D87E-49D8-AAFB-423769236DEC}"/>
                  </a:ext>
                </a:extLst>
              </p:cNvPr>
              <p:cNvSpPr/>
              <p:nvPr userDrawn="1"/>
            </p:nvSpPr>
            <p:spPr>
              <a:xfrm>
                <a:off x="6943818" y="7246962"/>
                <a:ext cx="1787857" cy="46402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0260C1-AB71-4BB4-A15F-76DA0042C140}"/>
                </a:ext>
              </a:extLst>
            </p:cNvPr>
            <p:cNvSpPr txBox="1"/>
            <p:nvPr userDrawn="1"/>
          </p:nvSpPr>
          <p:spPr>
            <a:xfrm>
              <a:off x="5876243" y="7541636"/>
              <a:ext cx="1282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Color ref - </a:t>
              </a:r>
              <a:endParaRPr lang="en-IN"/>
            </a:p>
          </p:txBody>
        </p:sp>
      </p:grpSp>
      <p:sp>
        <p:nvSpPr>
          <p:cNvPr id="18" name="Google Shape;55;p9">
            <a:extLst>
              <a:ext uri="{FF2B5EF4-FFF2-40B4-BE49-F238E27FC236}">
                <a16:creationId xmlns:a16="http://schemas.microsoft.com/office/drawing/2014/main" id="{7E9A1EA2-D79D-4934-901E-B488F58C515D}"/>
              </a:ext>
            </a:extLst>
          </p:cNvPr>
          <p:cNvSpPr txBox="1"/>
          <p:nvPr userDrawn="1"/>
        </p:nvSpPr>
        <p:spPr>
          <a:xfrm>
            <a:off x="958150" y="6444802"/>
            <a:ext cx="2496250" cy="310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-US" sz="900" b="0" i="0" u="none" strike="noStrike" cap="none" err="1">
                <a:solidFill>
                  <a:schemeClr val="accent4">
                    <a:lumMod val="75000"/>
                    <a:lumOff val="25000"/>
                  </a:schemeClr>
                </a:solidFill>
                <a:latin typeface="+mn-lt"/>
                <a:ea typeface="Arial"/>
                <a:cs typeface="Arial"/>
                <a:sym typeface="Arial"/>
              </a:rPr>
              <a:t>Intelliswift</a:t>
            </a:r>
            <a:r>
              <a:rPr lang="en-US" sz="900" b="0" i="0" u="none" strike="noStrike" cap="none">
                <a:solidFill>
                  <a:schemeClr val="accent4">
                    <a:lumMod val="75000"/>
                    <a:lumOff val="25000"/>
                  </a:schemeClr>
                </a:solidFill>
                <a:latin typeface="+mn-lt"/>
                <a:ea typeface="Arial"/>
                <a:cs typeface="Arial"/>
                <a:sym typeface="Arial"/>
              </a:rPr>
              <a:t> Software Inc. Confidential.</a:t>
            </a:r>
            <a:endParaRPr lang="en-US" sz="1100" b="0" i="0" u="none" strike="noStrike" cap="none">
              <a:solidFill>
                <a:schemeClr val="accent4">
                  <a:lumMod val="75000"/>
                  <a:lumOff val="25000"/>
                </a:schemeClr>
              </a:solidFill>
              <a:latin typeface="+mn-lt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3A3A01D6-7C62-481B-AFEB-AE1CB8A80B50}"/>
              </a:ext>
            </a:extLst>
          </p:cNvPr>
          <p:cNvSpPr txBox="1">
            <a:spLocks/>
          </p:cNvSpPr>
          <p:nvPr userDrawn="1"/>
        </p:nvSpPr>
        <p:spPr>
          <a:xfrm>
            <a:off x="325722" y="6454644"/>
            <a:ext cx="340158" cy="284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1300" kern="1200" smtClean="0">
                <a:solidFill>
                  <a:srgbClr val="004A77"/>
                </a:solidFill>
                <a:latin typeface="Segoe UI" panose="020B0502040204020203" pitchFamily="34" charset="0"/>
                <a:ea typeface="Roboto" pitchFamily="2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  <a:spcAft>
                <a:spcPts val="200"/>
              </a:spcAft>
            </a:pPr>
            <a:fld id="{D8605FA4-F412-44BB-9B30-812870BB5E9B}" type="slidenum">
              <a:rPr lang="en-IN" sz="1000" b="0" smtClean="0">
                <a:solidFill>
                  <a:schemeClr val="accent4">
                    <a:lumMod val="75000"/>
                    <a:lumOff val="25000"/>
                  </a:schemeClr>
                </a:solidFill>
              </a:rPr>
              <a:pPr>
                <a:lnSpc>
                  <a:spcPts val="1700"/>
                </a:lnSpc>
                <a:spcAft>
                  <a:spcPts val="200"/>
                </a:spcAft>
              </a:pPr>
              <a:t>‹#›</a:t>
            </a:fld>
            <a:endParaRPr lang="en-IN" sz="1000" b="0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746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88" r:id="rId3"/>
    <p:sldLayoutId id="2147483687" r:id="rId4"/>
    <p:sldLayoutId id="2147483685" r:id="rId5"/>
    <p:sldLayoutId id="2147483686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80" r:id="rId15"/>
    <p:sldLayoutId id="2147483671" r:id="rId16"/>
    <p:sldLayoutId id="2147483674" r:id="rId17"/>
    <p:sldLayoutId id="2147483681" r:id="rId18"/>
    <p:sldLayoutId id="2147483675" r:id="rId19"/>
    <p:sldLayoutId id="2147483676" r:id="rId20"/>
    <p:sldLayoutId id="2147483683" r:id="rId21"/>
    <p:sldLayoutId id="2147483682" r:id="rId22"/>
    <p:sldLayoutId id="2147483677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4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50" kern="1200">
          <a:solidFill>
            <a:schemeClr val="accent4">
              <a:lumMod val="75000"/>
              <a:lumOff val="25000"/>
            </a:schemeClr>
          </a:solidFill>
          <a:latin typeface="+mj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50" kern="1200">
          <a:solidFill>
            <a:schemeClr val="accent4">
              <a:lumMod val="75000"/>
              <a:lumOff val="25000"/>
            </a:schemeClr>
          </a:solidFill>
          <a:latin typeface="+mj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50" kern="1200">
          <a:solidFill>
            <a:schemeClr val="accent4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50" kern="1200">
          <a:solidFill>
            <a:schemeClr val="accent4">
              <a:lumMod val="75000"/>
              <a:lumOff val="25000"/>
            </a:schemeClr>
          </a:solidFill>
          <a:latin typeface="+mj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50" kern="1200">
          <a:solidFill>
            <a:schemeClr val="accent4">
              <a:lumMod val="75000"/>
              <a:lumOff val="2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hyperlink" Target="https://elocateinnovate.vercel.app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5" Type="http://schemas.openxmlformats.org/officeDocument/2006/relationships/image" Target="../media/image2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769ED53-B259-4C94-A61C-6FAE91F1F9B7}"/>
              </a:ext>
            </a:extLst>
          </p:cNvPr>
          <p:cNvSpPr/>
          <p:nvPr/>
        </p:nvSpPr>
        <p:spPr>
          <a:xfrm>
            <a:off x="7983793" y="-1"/>
            <a:ext cx="3608439" cy="68580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52400" dir="1200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AD72747-1419-44C2-9D8B-FB51336F1810}"/>
              </a:ext>
            </a:extLst>
          </p:cNvPr>
          <p:cNvGrpSpPr/>
          <p:nvPr/>
        </p:nvGrpSpPr>
        <p:grpSpPr>
          <a:xfrm>
            <a:off x="8249264" y="612492"/>
            <a:ext cx="3077497" cy="5633016"/>
            <a:chOff x="8249264" y="533491"/>
            <a:chExt cx="3077497" cy="563301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6BA3134-EE6B-44C5-9629-FC866CB3A6B5}"/>
                </a:ext>
              </a:extLst>
            </p:cNvPr>
            <p:cNvGrpSpPr/>
            <p:nvPr/>
          </p:nvGrpSpPr>
          <p:grpSpPr>
            <a:xfrm>
              <a:off x="8249264" y="1335505"/>
              <a:ext cx="3077497" cy="4831002"/>
              <a:chOff x="7813082" y="1268360"/>
              <a:chExt cx="3077497" cy="4831002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709C382-E241-42F2-8347-E190585628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29184" y="1268360"/>
                <a:ext cx="3045293" cy="3435091"/>
              </a:xfrm>
              <a:prstGeom prst="rect">
                <a:avLst/>
              </a:prstGeom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C378A8A7-E8FC-45C6-9BC3-1C64EE3347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3082" y="4819123"/>
                <a:ext cx="3077497" cy="1280239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34E5497-E5DD-4FE9-A4DC-E1F3398B5134}"/>
                </a:ext>
              </a:extLst>
            </p:cNvPr>
            <p:cNvGrpSpPr/>
            <p:nvPr/>
          </p:nvGrpSpPr>
          <p:grpSpPr>
            <a:xfrm>
              <a:off x="8779521" y="533491"/>
              <a:ext cx="2029422" cy="562479"/>
              <a:chOff x="10057379" y="219383"/>
              <a:chExt cx="1866251" cy="517254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F00D670-A7A0-4F8E-A6EA-7FA2C7AEEB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31538" y="580970"/>
                <a:ext cx="750326" cy="1556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Graphik Light" panose="020B0403030202060203" pitchFamily="34" charset="0"/>
                  </a:rPr>
                  <a:t>love the new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2C43ED42-57E1-4D4D-9AC6-0106B1161E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57379" y="219383"/>
                <a:ext cx="1866251" cy="33095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24733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2E5CD-E777-48F7-CBAD-730027BFC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Segoe UI"/>
              </a:rPr>
              <a:t>Screen shot of prototype :</a:t>
            </a:r>
            <a:endParaRPr lang="en-GB" dirty="0"/>
          </a:p>
        </p:txBody>
      </p:sp>
      <p:pic>
        <p:nvPicPr>
          <p:cNvPr id="3" name="Picture 2" descr="A group of people sitting at a table&#10;&#10;Description automatically generated">
            <a:extLst>
              <a:ext uri="{FF2B5EF4-FFF2-40B4-BE49-F238E27FC236}">
                <a16:creationId xmlns:a16="http://schemas.microsoft.com/office/drawing/2014/main" id="{58A13536-E026-3D52-7A17-5ED713E74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19" y="1098688"/>
            <a:ext cx="5064412" cy="3180953"/>
          </a:xfrm>
          <a:prstGeom prst="rect">
            <a:avLst/>
          </a:prstGeom>
        </p:spPr>
      </p:pic>
      <p:pic>
        <p:nvPicPr>
          <p:cNvPr id="8" name="Picture 7" descr="A screenshot of a map&#10;&#10;Description automatically generated">
            <a:extLst>
              <a:ext uri="{FF2B5EF4-FFF2-40B4-BE49-F238E27FC236}">
                <a16:creationId xmlns:a16="http://schemas.microsoft.com/office/drawing/2014/main" id="{D016ED32-AA17-F6DA-C027-AE7FE722B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219" y="3758486"/>
            <a:ext cx="4622626" cy="28172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84AFE9-5C1A-E720-E870-331EA4A70D81}"/>
              </a:ext>
            </a:extLst>
          </p:cNvPr>
          <p:cNvSpPr txBox="1"/>
          <p:nvPr/>
        </p:nvSpPr>
        <p:spPr>
          <a:xfrm>
            <a:off x="6475014" y="606662"/>
            <a:ext cx="483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4"/>
              </a:rPr>
              <a:t>https://elocateinnovate.vercel.app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B65880-058A-F3AE-6548-2673BB3D80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6622" y="1098688"/>
            <a:ext cx="2546472" cy="254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060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C34D5A4-0D63-57A6-199A-3925125B3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62" y="1306285"/>
            <a:ext cx="5902477" cy="3689048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9361824-D14E-EFBD-DEEB-C89BFF3B2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358571"/>
            <a:ext cx="5902477" cy="368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465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6056A9-800D-4D02-A379-968FFCF2F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Plan </a:t>
            </a:r>
            <a:endParaRPr lang="en-IN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36AB6E-77A6-7142-D649-DECA3C0E8208}"/>
              </a:ext>
            </a:extLst>
          </p:cNvPr>
          <p:cNvSpPr txBox="1"/>
          <p:nvPr/>
        </p:nvSpPr>
        <p:spPr>
          <a:xfrm>
            <a:off x="583719" y="1175657"/>
            <a:ext cx="10899322" cy="4524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GB" b="1" dirty="0" err="1"/>
              <a:t>SpamBytes</a:t>
            </a:r>
            <a:r>
              <a:rPr lang="en-GB" dirty="0"/>
              <a:t> presents the </a:t>
            </a:r>
            <a:r>
              <a:rPr lang="en-GB" b="1" dirty="0"/>
              <a:t>E-Waste Locator Platform</a:t>
            </a:r>
            <a:r>
              <a:rPr lang="en-GB" dirty="0"/>
              <a:t>, revolutionizing e-waste disposal. Our          user-friendly interface and cutting-edge technology bridge the gap between users and e-waste facilities, streamlining the disposal process.</a:t>
            </a:r>
          </a:p>
          <a:p>
            <a:endParaRPr lang="en-GB" dirty="0"/>
          </a:p>
          <a:p>
            <a:r>
              <a:rPr lang="en-GB" b="1" dirty="0">
                <a:solidFill>
                  <a:srgbClr val="7030A0"/>
                </a:solidFill>
              </a:rPr>
              <a:t>Key Features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Revolutionary Booking System: </a:t>
            </a:r>
            <a:r>
              <a:rPr lang="en-GB" dirty="0"/>
              <a:t>Verify and issue credits based on valuable metals in electronic devices.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Real-time Facility Verification: </a:t>
            </a:r>
            <a:r>
              <a:rPr lang="en-GB" dirty="0"/>
              <a:t>Ensures quality and compliance standards.</a:t>
            </a:r>
            <a:endParaRPr lang="en-GB" dirty="0">
              <a:cs typeface="Segoe U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Comprehensive Reviews: </a:t>
            </a:r>
            <a:r>
              <a:rPr lang="en-GB" dirty="0"/>
              <a:t>Empowering users with essential insights.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Efficient Admin Panel: </a:t>
            </a:r>
            <a:r>
              <a:rPr lang="en-GB" dirty="0"/>
              <a:t>Swiftly resolves concerns for smooth operations.</a:t>
            </a:r>
          </a:p>
          <a:p>
            <a:endParaRPr lang="en-GB" dirty="0"/>
          </a:p>
          <a:p>
            <a:r>
              <a:rPr lang="en-GB" b="1" dirty="0">
                <a:solidFill>
                  <a:srgbClr val="7030A0"/>
                </a:solidFill>
              </a:rPr>
              <a:t>Impact:</a:t>
            </a:r>
          </a:p>
          <a:p>
            <a:r>
              <a:rPr lang="en-GB" dirty="0"/>
              <a:t>Reduce the environmental impact of e-waste accumulation. Join us in building a cleaner and more sustainable future!</a:t>
            </a:r>
          </a:p>
          <a:p>
            <a:endParaRPr lang="en-GB" dirty="0"/>
          </a:p>
          <a:p>
            <a:r>
              <a:rPr lang="en-GB" dirty="0"/>
              <a:t>Elevate e-waste management with </a:t>
            </a:r>
            <a:r>
              <a:rPr lang="en-GB" b="1" dirty="0" err="1"/>
              <a:t>SpamBytes</a:t>
            </a:r>
            <a:r>
              <a:rPr lang="en-GB" dirty="0"/>
              <a:t>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0282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F52153-4D4F-F26C-0875-677BD867DD86}"/>
              </a:ext>
            </a:extLst>
          </p:cNvPr>
          <p:cNvSpPr txBox="1"/>
          <p:nvPr/>
        </p:nvSpPr>
        <p:spPr>
          <a:xfrm>
            <a:off x="3789590" y="2413337"/>
            <a:ext cx="46128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>
                <a:solidFill>
                  <a:srgbClr val="7030A0"/>
                </a:solidFill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771754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6056A9-800D-4D02-A379-968FFCF2F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accent4">
                    <a:lumMod val="75000"/>
                    <a:lumOff val="25000"/>
                  </a:schemeClr>
                </a:solidFill>
              </a:rPr>
              <a:t>Team Details</a:t>
            </a:r>
          </a:p>
        </p:txBody>
      </p:sp>
      <p:graphicFrame>
        <p:nvGraphicFramePr>
          <p:cNvPr id="9" name="Content Placeholder 20">
            <a:extLst>
              <a:ext uri="{FF2B5EF4-FFF2-40B4-BE49-F238E27FC236}">
                <a16:creationId xmlns:a16="http://schemas.microsoft.com/office/drawing/2014/main" id="{AA508173-52A5-4B8B-AFBC-E5B447633A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4827286"/>
              </p:ext>
            </p:extLst>
          </p:nvPr>
        </p:nvGraphicFramePr>
        <p:xfrm>
          <a:off x="505691" y="1256672"/>
          <a:ext cx="11180617" cy="510230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91495">
                  <a:extLst>
                    <a:ext uri="{9D8B030D-6E8A-4147-A177-3AD203B41FA5}">
                      <a16:colId xmlns:a16="http://schemas.microsoft.com/office/drawing/2014/main" val="3985016129"/>
                    </a:ext>
                  </a:extLst>
                </a:gridCol>
                <a:gridCol w="3572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6643">
                  <a:extLst>
                    <a:ext uri="{9D8B030D-6E8A-4147-A177-3AD203B41FA5}">
                      <a16:colId xmlns:a16="http://schemas.microsoft.com/office/drawing/2014/main" val="266952976"/>
                    </a:ext>
                  </a:extLst>
                </a:gridCol>
              </a:tblGrid>
              <a:tr h="649680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chemeClr val="tx1"/>
                          </a:solidFill>
                          <a:latin typeface="+mn-lt"/>
                        </a:rPr>
                        <a:t>Team Name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chemeClr val="tx1"/>
                          </a:solidFill>
                          <a:latin typeface="+mn-lt"/>
                        </a:rPr>
                        <a:t>Member Names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chemeClr val="tx1"/>
                          </a:solidFill>
                          <a:latin typeface="+mn-lt"/>
                        </a:rPr>
                        <a:t>Education Institute Name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78363536"/>
                  </a:ext>
                </a:extLst>
              </a:tr>
              <a:tr h="1129877">
                <a:tc rowSpan="4"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dirty="0" err="1"/>
                        <a:t>SpamBytes</a:t>
                      </a:r>
                      <a:endParaRPr lang="en-GB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/>
                      <a:r>
                        <a:rPr lang="en-GB" sz="1600" b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Krishna Aute</a:t>
                      </a:r>
                      <a:endParaRPr lang="en-GB" sz="1600" b="0" i="1" u="none" strike="noStrike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Deogiri Institute of Engineering &amp; Management Studies, Aurangabad</a:t>
                      </a:r>
                      <a:endParaRPr lang="en-GB" sz="1400" b="0" i="0" u="none" strike="noStrike" noProof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5346">
                <a:tc vMerge="1">
                  <a:txBody>
                    <a:bodyPr/>
                    <a:lstStyle/>
                    <a:p>
                      <a:pPr algn="l"/>
                      <a:endParaRPr lang="en-GB" sz="1600" b="0">
                        <a:solidFill>
                          <a:schemeClr val="tx1"/>
                        </a:solidFill>
                        <a:latin typeface="EYInterstate Light" panose="02000506000000020004" pitchFamily="2" charset="0"/>
                      </a:endParaRPr>
                    </a:p>
                  </a:txBody>
                  <a:tcPr marL="0" marR="0" marT="0" marB="0" horzOverflow="overflow"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  <a:latin typeface="+mn-lt"/>
                        </a:rPr>
                        <a:t>Shubham Pitekar</a:t>
                      </a:r>
                      <a:endParaRPr lang="en-GB" sz="1600" i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u="none" strike="noStrike" kern="1200" noProof="0">
                          <a:solidFill>
                            <a:schemeClr val="tx1"/>
                          </a:solidFill>
                          <a:latin typeface="+mn-lt"/>
                        </a:rPr>
                        <a:t>Deogiri Institute of Engineering &amp; Management Studies, Aurangabad</a:t>
                      </a:r>
                      <a:endParaRPr lang="en-GB" sz="1400" b="0" i="0" u="none" strike="noStrike" kern="1200" noProof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1242">
                <a:tc vMerge="1">
                  <a:txBody>
                    <a:bodyPr/>
                    <a:lstStyle/>
                    <a:p>
                      <a:pPr algn="l"/>
                      <a:endParaRPr lang="en-GB" sz="1600" b="0">
                        <a:solidFill>
                          <a:schemeClr val="tx1"/>
                        </a:solidFill>
                        <a:latin typeface="EYInterstate Light" panose="02000506000000020004" pitchFamily="2" charset="0"/>
                      </a:endParaRPr>
                    </a:p>
                  </a:txBody>
                  <a:tcPr marL="0" marR="0" marT="0" marB="0" horzOverflow="overflow"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Dayeeta Chakravorty</a:t>
                      </a:r>
                      <a:endParaRPr lang="en-GB" sz="1600" b="0" i="0" u="none" strike="noStrike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u="none" strike="noStrike" kern="1200" noProof="0">
                          <a:solidFill>
                            <a:schemeClr val="tx1"/>
                          </a:solidFill>
                          <a:latin typeface="+mn-lt"/>
                        </a:rPr>
                        <a:t>Deogiri Institute of Engineering &amp; Management Studies, Aurangabad</a:t>
                      </a:r>
                      <a:endParaRPr lang="en-GB" sz="1400" b="0" i="0" u="none" strike="noStrike" kern="1200" noProof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6047">
                <a:tc vMerge="1">
                  <a:txBody>
                    <a:bodyPr/>
                    <a:lstStyle/>
                    <a:p>
                      <a:pPr algn="l"/>
                      <a:endParaRPr lang="en-GB" sz="1600" b="0">
                        <a:solidFill>
                          <a:schemeClr val="tx1"/>
                        </a:solidFill>
                        <a:latin typeface="EYInterstate Light" panose="02000506000000020004" pitchFamily="2" charset="0"/>
                      </a:endParaRPr>
                    </a:p>
                  </a:txBody>
                  <a:tcPr marL="0" marR="0" marT="0" marB="0" horzOverflow="overflow"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Siddhi Tribhuwan</a:t>
                      </a:r>
                      <a:endParaRPr lang="en-GB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u="none" strike="noStrike" kern="1200" noProof="0">
                          <a:solidFill>
                            <a:schemeClr val="tx1"/>
                          </a:solidFill>
                          <a:latin typeface="+mn-lt"/>
                        </a:rPr>
                        <a:t>Deogiri Institute of Engineering &amp; Management Studies, Aurangabad</a:t>
                      </a:r>
                      <a:endParaRPr lang="en-GB" sz="1400" b="0" i="0" u="none" strike="noStrike" kern="1200" noProof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23122574"/>
                  </a:ext>
                </a:extLst>
              </a:tr>
              <a:tr h="750113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GB" sz="14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  <a:latin typeface="+mn-lt"/>
                        </a:rPr>
                        <a:t>Samruddhi Giri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u="none" strike="noStrike" kern="1200" noProof="0" dirty="0">
                          <a:solidFill>
                            <a:schemeClr val="tx1"/>
                          </a:solidFill>
                          <a:latin typeface="+mn-lt"/>
                        </a:rPr>
                        <a:t>Deogiri Institute of Engineering &amp; Management Studies, Aurangabad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400" b="0" i="0" u="none" strike="noStrike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59958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8179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6056A9-800D-4D02-A379-968FFCF2F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</a:t>
            </a:r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23D522-EBDC-3AAE-DB4B-F0182121DF1A}"/>
              </a:ext>
            </a:extLst>
          </p:cNvPr>
          <p:cNvSpPr txBox="1"/>
          <p:nvPr/>
        </p:nvSpPr>
        <p:spPr>
          <a:xfrm>
            <a:off x="696686" y="1327377"/>
            <a:ext cx="8152067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 Critical E-Waste Levels: </a:t>
            </a:r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India faces a severe challenge with 1.71 million metric tons of electronic waste generated annually.</a:t>
            </a:r>
            <a:endParaRPr lang="en-GB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GB" sz="1400" b="0" dirty="0">
                <a:effectLst/>
              </a:rPr>
            </a:br>
            <a:r>
              <a:rPr lang="en-GB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 Environmental Urgency: </a:t>
            </a:r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Inadequate e-waste disposal practices have created an alarming environmental problem that demands immediate attention.</a:t>
            </a:r>
            <a:endParaRPr lang="en-GB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GB" sz="1400" b="0" dirty="0">
                <a:effectLst/>
              </a:rPr>
            </a:br>
            <a:r>
              <a:rPr lang="en-GB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3. Locational Difficulties: </a:t>
            </a:r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Individuals and corporations struggle to find reliable e-waste collection facilities, contributing to improper disposal.</a:t>
            </a:r>
            <a:endParaRPr lang="en-GB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GB" sz="1400" b="0" dirty="0">
                <a:effectLst/>
              </a:rPr>
            </a:br>
            <a:r>
              <a:rPr lang="en-GB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4. Impact on Public Health: </a:t>
            </a:r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Improper e-waste disposal not only poses environmental risks but also has implications for public health and safety.</a:t>
            </a:r>
            <a:endParaRPr lang="en-GB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GB" sz="1400" b="0" dirty="0">
                <a:effectLst/>
              </a:rPr>
            </a:br>
            <a:r>
              <a:rPr lang="en-GB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5. Technological Imperative: </a:t>
            </a:r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a rapidly technologizing world, the correct management of electronic waste is crucial for sustainable development.</a:t>
            </a:r>
            <a:endParaRPr lang="en-GB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GB" sz="1400" b="0" dirty="0">
                <a:effectLst/>
              </a:rPr>
            </a:br>
            <a:r>
              <a:rPr lang="en-GB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6. Need for Systematic Approach: </a:t>
            </a:r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current scenario emphasizes the urgent requirement for a systematic and accessible approach to e-waste management.</a:t>
            </a:r>
            <a:endParaRPr lang="en-GB" sz="1400" b="0" dirty="0">
              <a:effectLst/>
            </a:endParaRPr>
          </a:p>
          <a:p>
            <a:br>
              <a:rPr lang="en-GB" sz="1400" b="0" dirty="0">
                <a:effectLst/>
              </a:rPr>
            </a:br>
            <a:endParaRPr lang="en-GB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Domain :  Sustainability &amp; Green Technology / </a:t>
            </a:r>
            <a:r>
              <a:rPr lang="en-GB" sz="1600" b="1" dirty="0"/>
              <a:t>Environment</a:t>
            </a:r>
            <a:endParaRPr lang="en-US" sz="12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D77E869-FD2D-D4F2-AE1E-1EB765479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899" y="2159454"/>
            <a:ext cx="2232932" cy="2232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4C762D-3CB1-121B-DDC8-AE76651FA529}"/>
              </a:ext>
            </a:extLst>
          </p:cNvPr>
          <p:cNvSpPr txBox="1"/>
          <p:nvPr/>
        </p:nvSpPr>
        <p:spPr>
          <a:xfrm>
            <a:off x="9203899" y="4686300"/>
            <a:ext cx="2291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/>
              <a:t>Electronic Waste</a:t>
            </a:r>
          </a:p>
        </p:txBody>
      </p:sp>
    </p:spTree>
    <p:extLst>
      <p:ext uri="{BB962C8B-B14F-4D97-AF65-F5344CB8AC3E}">
        <p14:creationId xmlns:p14="http://schemas.microsoft.com/office/powerpoint/2010/main" val="4180042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6056A9-800D-4D02-A379-968FFCF2F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307" y="156367"/>
            <a:ext cx="10982522" cy="387798"/>
          </a:xfrm>
        </p:spPr>
        <p:txBody>
          <a:bodyPr/>
          <a:lstStyle/>
          <a:p>
            <a:r>
              <a:rPr lang="en-IN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What is your idea for the solution?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29A2E8-9DCD-21AB-50B1-C0FCBD4394D2}"/>
              </a:ext>
            </a:extLst>
          </p:cNvPr>
          <p:cNvSpPr txBox="1"/>
          <p:nvPr/>
        </p:nvSpPr>
        <p:spPr>
          <a:xfrm>
            <a:off x="600782" y="697508"/>
            <a:ext cx="8735787" cy="59400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GB" b="1" dirty="0"/>
              <a:t>Solution: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response to the critical issue of e-waste disposal, we present an </a:t>
            </a:r>
          </a:p>
          <a:p>
            <a:pPr algn="just"/>
            <a:r>
              <a:rPr lang="en-GB" sz="2000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GB" sz="20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Integrated web platform.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solution is characterized by: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User-Friendly Interface: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platform boasts an intuitive design, ensuring a seamless experience for all users.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Advanced Technology Stack: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Leveraging cutting-edge technology, like Nextjs, Expressjs/Nodejs, MongoDB,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MapBox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map API our platform ensures robust functionality and efficiency.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Features: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Education: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Empowering users with knowledge about e-waste disposal best practices.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Booking System: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Enables users to easily schedule pickups for their electronic devices, fostering a user-friendly experience.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Location-Based Services-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Helps users locate and connect with nearby recycling facilities, promoting accessibility and convenience.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Educational Blog Section-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Provides a valuable resource for users to access information about the environmental impact of e-waste and sustainable  consumption practices.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Repository of Rules and Regulations-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Acts as a centralized source for users to stay informed about the legal frameworks governing e-waste management.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>
              <a:cs typeface="Segoe UI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>
              <a:cs typeface="Segoe UI"/>
            </a:endParaRPr>
          </a:p>
        </p:txBody>
      </p:sp>
      <p:sp>
        <p:nvSpPr>
          <p:cNvPr id="3" name="AutoShape 2" descr="13,403 E Waste Recycling Illustrations - Free in SVG, PNG, EPS - IconScout">
            <a:extLst>
              <a:ext uri="{FF2B5EF4-FFF2-40B4-BE49-F238E27FC236}">
                <a16:creationId xmlns:a16="http://schemas.microsoft.com/office/drawing/2014/main" id="{E9C7D5DB-8DB1-139B-3677-FEF0C86C04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03077" y="2809935"/>
            <a:ext cx="3624943" cy="3624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B8835F-1695-8025-FF0C-FE6B8ACA0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000" y="2130226"/>
            <a:ext cx="2278487" cy="22784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7179B5-D314-BE2D-231D-F5CCEB0CFB0C}"/>
              </a:ext>
            </a:extLst>
          </p:cNvPr>
          <p:cNvSpPr txBox="1"/>
          <p:nvPr/>
        </p:nvSpPr>
        <p:spPr>
          <a:xfrm>
            <a:off x="9336569" y="4100936"/>
            <a:ext cx="2582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/>
              <a:t>E-Waste Recycling Platform</a:t>
            </a:r>
          </a:p>
        </p:txBody>
      </p:sp>
    </p:spTree>
    <p:extLst>
      <p:ext uri="{BB962C8B-B14F-4D97-AF65-F5344CB8AC3E}">
        <p14:creationId xmlns:p14="http://schemas.microsoft.com/office/powerpoint/2010/main" val="1190491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6056A9-800D-4D02-A379-968FFCF2F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719" y="346867"/>
            <a:ext cx="10982522" cy="387798"/>
          </a:xfrm>
        </p:spPr>
        <p:txBody>
          <a:bodyPr/>
          <a:lstStyle/>
          <a:p>
            <a:r>
              <a:rPr lang="en-IN">
                <a:solidFill>
                  <a:schemeClr val="accent4">
                    <a:lumMod val="75000"/>
                    <a:lumOff val="25000"/>
                  </a:schemeClr>
                </a:solidFill>
              </a:rPr>
              <a:t>What domains does it address? What is the impact?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AD24DE-3BF3-6B08-7D70-02D5EFCF97FB}"/>
              </a:ext>
            </a:extLst>
          </p:cNvPr>
          <p:cNvSpPr txBox="1"/>
          <p:nvPr/>
        </p:nvSpPr>
        <p:spPr>
          <a:xfrm>
            <a:off x="360447" y="915446"/>
            <a:ext cx="1124783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600" b="1"/>
          </a:p>
          <a:p>
            <a:r>
              <a:rPr lang="en-GB" sz="1600" b="1"/>
              <a:t>Domains Addressed: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b="1"/>
              <a:t>Environmental Sustainability: </a:t>
            </a:r>
            <a:r>
              <a:rPr lang="en-GB" sz="1600"/>
              <a:t>Mitigates e-waste accumulation through responsible disposal practices and recycling initiatives.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b="1"/>
              <a:t>Technology and Innovation</a:t>
            </a:r>
            <a:r>
              <a:rPr lang="en-GB" sz="1600"/>
              <a:t>: Utilizes cutting-edge technology, such as a user-friendly interface and an interactive chatbot, to revolutionize e-waste management.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b="1"/>
              <a:t>Education and Awareness: </a:t>
            </a:r>
            <a:r>
              <a:rPr lang="en-GB" sz="1600"/>
              <a:t>Emphasizes user education, raising awareness about the importance of proper e-waste disposal and recycling.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b="1"/>
              <a:t>Business and Industry: </a:t>
            </a:r>
            <a:r>
              <a:rPr lang="en-GB" sz="1600"/>
              <a:t>Offers a centralized platform for companies to efficiently manage e-waste disposal processes, supporting sustainable production practices.</a:t>
            </a:r>
          </a:p>
          <a:p>
            <a:endParaRPr lang="en-GB" sz="1600"/>
          </a:p>
          <a:p>
            <a:r>
              <a:rPr lang="en-GB" sz="1600" b="1"/>
              <a:t>Impact: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/>
              <a:t>Environmental: </a:t>
            </a:r>
            <a:r>
              <a:rPr lang="en-GB" sz="1600"/>
              <a:t>Significantly reduces the environmental impact of e-waste accumulation by promoting responsible disposal practices and recycling, contributing to a more sustainable environment.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/>
              <a:t>Economic: </a:t>
            </a:r>
            <a:r>
              <a:rPr lang="en-GB" sz="1600"/>
              <a:t>Creates a market for recycled electronic components and fosters responsible production practices, potentially stimulating economic growth.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/>
              <a:t>Transparency and Accountability:</a:t>
            </a:r>
            <a:r>
              <a:rPr lang="en-GB" sz="1600"/>
              <a:t> Encourages e-waste reporting and auditing, promoting transparency and accountability in waste management efforts.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/>
              <a:t>Empowerment</a:t>
            </a:r>
            <a:r>
              <a:rPr lang="en-GB" sz="1600"/>
              <a:t>: Empowers individuals and businesses to make informed and responsible choices in e-waste disposal, contributing to a cleaner and more sustainable future.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/>
              <a:t>Innovation and Technology Adoption: </a:t>
            </a:r>
            <a:r>
              <a:rPr lang="en-GB" sz="1600"/>
              <a:t>By leveraging cutting-edge technology, our solution encourages the adoption of innovative waste management practices.</a:t>
            </a:r>
          </a:p>
        </p:txBody>
      </p:sp>
    </p:spTree>
    <p:extLst>
      <p:ext uri="{BB962C8B-B14F-4D97-AF65-F5344CB8AC3E}">
        <p14:creationId xmlns:p14="http://schemas.microsoft.com/office/powerpoint/2010/main" val="1314302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6056A9-800D-4D02-A379-968FFCF2F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accent4">
                    <a:lumMod val="75000"/>
                    <a:lumOff val="25000"/>
                  </a:schemeClr>
                </a:solidFill>
              </a:rPr>
              <a:t>What makes your Solution/Idea innovative?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C30A8C-1574-0A97-456E-6BA70B8C8238}"/>
              </a:ext>
            </a:extLst>
          </p:cNvPr>
          <p:cNvSpPr txBox="1"/>
          <p:nvPr/>
        </p:nvSpPr>
        <p:spPr>
          <a:xfrm>
            <a:off x="383228" y="924667"/>
            <a:ext cx="12186843" cy="558646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/>
              <a:t>Bridging User-Facility Gap:</a:t>
            </a:r>
            <a:endParaRPr lang="en-US" sz="1600" dirty="0">
              <a:cs typeface="Segoe UI"/>
            </a:endParaRPr>
          </a:p>
          <a:p>
            <a:pPr algn="just">
              <a:lnSpc>
                <a:spcPct val="150000"/>
              </a:lnSpc>
            </a:pPr>
            <a:r>
              <a:rPr lang="en-GB" sz="1600" b="1" dirty="0"/>
              <a:t>     </a:t>
            </a:r>
            <a:r>
              <a:rPr lang="en-GB" sz="1600" dirty="0"/>
              <a:t>Fills the crucial gap between users and e-waste facilities, streamlining the disposal process.</a:t>
            </a:r>
            <a:endParaRPr lang="en-GB" sz="1600" dirty="0">
              <a:cs typeface="Segoe UI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/>
              <a:t>Revolutionary E-Waste Booking System:</a:t>
            </a:r>
            <a:endParaRPr lang="en-GB" sz="1600" b="1" dirty="0">
              <a:cs typeface="Segoe UI"/>
            </a:endParaRPr>
          </a:p>
          <a:p>
            <a:pPr algn="just">
              <a:lnSpc>
                <a:spcPct val="150000"/>
              </a:lnSpc>
            </a:pPr>
            <a:r>
              <a:rPr lang="en-GB" sz="1600" dirty="0"/>
              <a:t>     Introduces a pioneering booking system enabling facilities to verify and issue credits based on valuable metals </a:t>
            </a:r>
            <a:endParaRPr lang="en-GB" sz="1600" dirty="0">
              <a:cs typeface="Segoe UI"/>
            </a:endParaRPr>
          </a:p>
          <a:p>
            <a:pPr algn="just">
              <a:lnSpc>
                <a:spcPct val="150000"/>
              </a:lnSpc>
            </a:pPr>
            <a:r>
              <a:rPr lang="en-GB" sz="1600" dirty="0"/>
              <a:t>     in electronic devices.</a:t>
            </a:r>
            <a:endParaRPr lang="en-GB" sz="1600" dirty="0">
              <a:cs typeface="Segoe UI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/>
              <a:t> Real-time Facility Verification:</a:t>
            </a:r>
            <a:endParaRPr lang="en-GB" sz="1600" b="1" dirty="0">
              <a:cs typeface="Segoe UI"/>
            </a:endParaRPr>
          </a:p>
          <a:p>
            <a:pPr algn="just">
              <a:lnSpc>
                <a:spcPct val="150000"/>
              </a:lnSpc>
            </a:pPr>
            <a:r>
              <a:rPr lang="en-GB" sz="1600" dirty="0"/>
              <a:t>      Utilizes real-time verification processes to ensure facilities meet quality and compliance standards.</a:t>
            </a:r>
            <a:endParaRPr lang="en-GB" sz="1600" dirty="0">
              <a:cs typeface="Segoe UI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/>
              <a:t>Comprehensive Facility Reviews:</a:t>
            </a:r>
            <a:endParaRPr lang="en-GB" sz="1600" b="1" dirty="0">
              <a:cs typeface="Segoe UI"/>
            </a:endParaRPr>
          </a:p>
          <a:p>
            <a:pPr algn="just">
              <a:lnSpc>
                <a:spcPct val="150000"/>
              </a:lnSpc>
            </a:pPr>
            <a:r>
              <a:rPr lang="en-GB" sz="1600" dirty="0"/>
              <a:t>     Empowers users with essential insights through detailed facility reviews.</a:t>
            </a:r>
            <a:endParaRPr lang="en-GB" sz="1600" dirty="0">
              <a:cs typeface="Segoe UI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/>
              <a:t>Efficient Admin Panel:</a:t>
            </a:r>
            <a:endParaRPr lang="en-GB" sz="1600" b="1" dirty="0">
              <a:cs typeface="Segoe UI"/>
            </a:endParaRPr>
          </a:p>
          <a:p>
            <a:pPr algn="just">
              <a:lnSpc>
                <a:spcPct val="150000"/>
              </a:lnSpc>
            </a:pPr>
            <a:r>
              <a:rPr lang="en-GB" sz="1600" dirty="0"/>
              <a:t>     Swiftly addresses complaints and offers a comprehensive view with detailed reports.</a:t>
            </a:r>
            <a:endParaRPr lang="en-GB" sz="1600" dirty="0">
              <a:cs typeface="Segoe UI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/>
              <a:t>Sustainable Feedback Loop:</a:t>
            </a:r>
            <a:endParaRPr lang="en-GB" sz="1600" b="1" dirty="0">
              <a:cs typeface="Segoe UI"/>
            </a:endParaRPr>
          </a:p>
          <a:p>
            <a:pPr algn="just">
              <a:lnSpc>
                <a:spcPct val="150000"/>
              </a:lnSpc>
            </a:pPr>
            <a:r>
              <a:rPr lang="en-GB" sz="1600" dirty="0"/>
              <a:t>     Establishes a feedback loop between users and facilities to encourage continuous improvement and sustainable practices.</a:t>
            </a:r>
            <a:endParaRPr lang="en-GB" sz="1600" dirty="0">
              <a:cs typeface="Segoe UI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/>
              <a:t>Dynamic User Rewards System:</a:t>
            </a:r>
            <a:endParaRPr lang="en-GB" sz="1600" b="1" dirty="0">
              <a:cs typeface="Segoe UI"/>
            </a:endParaRPr>
          </a:p>
          <a:p>
            <a:pPr algn="just">
              <a:lnSpc>
                <a:spcPct val="150000"/>
              </a:lnSpc>
            </a:pPr>
            <a:r>
              <a:rPr lang="en-GB" sz="1600" dirty="0"/>
              <a:t>  Introduces a dynamic rewards system based on responsible disposal behaviour, fostering long-term user engagement.</a:t>
            </a:r>
            <a:endParaRPr lang="en-IN" sz="1600" dirty="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303264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646BE-F942-48C3-B30C-EAA77A69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Technologies Leveraged</a:t>
            </a:r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19CDDC-B4A8-10DA-22EB-3DE12224AF6B}"/>
              </a:ext>
            </a:extLst>
          </p:cNvPr>
          <p:cNvSpPr txBox="1"/>
          <p:nvPr/>
        </p:nvSpPr>
        <p:spPr>
          <a:xfrm>
            <a:off x="227802" y="1469078"/>
            <a:ext cx="7359530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600" b="1" dirty="0"/>
              <a:t>• Frontend Development:</a:t>
            </a:r>
            <a:endParaRPr lang="en-US" dirty="0">
              <a:cs typeface="Segoe UI"/>
            </a:endParaRPr>
          </a:p>
          <a:p>
            <a:r>
              <a:rPr lang="en-GB" sz="1600" dirty="0"/>
              <a:t>  • </a:t>
            </a:r>
            <a:r>
              <a:rPr lang="en-GB" sz="1600" b="1" dirty="0">
                <a:solidFill>
                  <a:srgbClr val="7030A0"/>
                </a:solidFill>
              </a:rPr>
              <a:t>React/Next.js: </a:t>
            </a:r>
            <a:r>
              <a:rPr lang="en-GB" sz="1600" dirty="0"/>
              <a:t>Utilized for building the user interface, providing a responsive and interactive experience. And tailwind CSS for styling.</a:t>
            </a:r>
            <a:endParaRPr lang="en-GB" sz="1600" dirty="0">
              <a:cs typeface="Segoe UI"/>
            </a:endParaRPr>
          </a:p>
          <a:p>
            <a:r>
              <a:rPr lang="en-GB" sz="1600" dirty="0"/>
              <a:t>• </a:t>
            </a:r>
            <a:r>
              <a:rPr lang="en-GB" sz="1600" b="1" dirty="0"/>
              <a:t>Backend Development:</a:t>
            </a:r>
            <a:endParaRPr lang="en-GB" sz="1600" b="1" dirty="0">
              <a:cs typeface="Segoe UI"/>
            </a:endParaRPr>
          </a:p>
          <a:p>
            <a:r>
              <a:rPr lang="en-GB" sz="1600" dirty="0"/>
              <a:t>  • </a:t>
            </a:r>
            <a:r>
              <a:rPr lang="en-GB" sz="1600" b="1" dirty="0">
                <a:solidFill>
                  <a:srgbClr val="7030A0"/>
                </a:solidFill>
              </a:rPr>
              <a:t>Express.js: </a:t>
            </a:r>
            <a:r>
              <a:rPr lang="en-GB" sz="1600" dirty="0"/>
              <a:t>Employed to create a robust and efficient backend to handle server-side logic.</a:t>
            </a:r>
            <a:endParaRPr lang="en-GB" sz="1600" dirty="0">
              <a:cs typeface="Segoe UI"/>
            </a:endParaRPr>
          </a:p>
          <a:p>
            <a:r>
              <a:rPr lang="en-GB" sz="1600" b="1" dirty="0"/>
              <a:t>• Database Management:</a:t>
            </a:r>
            <a:endParaRPr lang="en-GB" sz="1600" b="1" dirty="0">
              <a:cs typeface="Segoe UI"/>
            </a:endParaRPr>
          </a:p>
          <a:p>
            <a:r>
              <a:rPr lang="en-GB" sz="1600" dirty="0"/>
              <a:t>  • </a:t>
            </a:r>
            <a:r>
              <a:rPr lang="en-GB" sz="1600" b="1" dirty="0">
                <a:solidFill>
                  <a:srgbClr val="7030A0"/>
                </a:solidFill>
              </a:rPr>
              <a:t>MongoDB: </a:t>
            </a:r>
            <a:r>
              <a:rPr lang="en-GB" sz="1600" dirty="0"/>
              <a:t>Chosen for its flexibility and scalability, facilitating efficient data management.</a:t>
            </a:r>
            <a:endParaRPr lang="en-GB" sz="1600" dirty="0">
              <a:cs typeface="Segoe UI"/>
            </a:endParaRPr>
          </a:p>
          <a:p>
            <a:r>
              <a:rPr lang="en-GB" sz="1600" b="1" dirty="0"/>
              <a:t>• Geolocation Integration:</a:t>
            </a:r>
            <a:endParaRPr lang="en-GB" sz="1600" b="1" dirty="0">
              <a:cs typeface="Segoe UI"/>
            </a:endParaRPr>
          </a:p>
          <a:p>
            <a:r>
              <a:rPr lang="en-GB" sz="1600" dirty="0"/>
              <a:t>  • </a:t>
            </a:r>
            <a:r>
              <a:rPr lang="en-GB" sz="1600" b="1" dirty="0">
                <a:solidFill>
                  <a:srgbClr val="7030A0"/>
                </a:solidFill>
              </a:rPr>
              <a:t>Map Box</a:t>
            </a:r>
            <a:r>
              <a:rPr lang="en-GB" sz="1600" dirty="0"/>
              <a:t> </a:t>
            </a:r>
            <a:r>
              <a:rPr lang="en-GB" sz="1600" b="1" dirty="0">
                <a:solidFill>
                  <a:srgbClr val="7030A0"/>
                </a:solidFill>
              </a:rPr>
              <a:t>Maps API: </a:t>
            </a:r>
            <a:r>
              <a:rPr lang="en-GB" sz="1600" dirty="0"/>
              <a:t>Integrated to enable precise location tracking of nearby e-waste facilities.</a:t>
            </a:r>
            <a:endParaRPr lang="en-GB" sz="1600" dirty="0">
              <a:cs typeface="Segoe UI"/>
            </a:endParaRPr>
          </a:p>
          <a:p>
            <a:r>
              <a:rPr lang="en-GB" sz="1600" b="1" dirty="0"/>
              <a:t>• Security Measures:</a:t>
            </a:r>
            <a:endParaRPr lang="en-GB" sz="1600" b="1" dirty="0">
              <a:cs typeface="Segoe UI"/>
            </a:endParaRPr>
          </a:p>
          <a:p>
            <a:r>
              <a:rPr lang="en-GB" sz="1600" dirty="0"/>
              <a:t>  </a:t>
            </a:r>
            <a:r>
              <a:rPr lang="en-GB" sz="1600" b="1" dirty="0">
                <a:solidFill>
                  <a:srgbClr val="7030A0"/>
                </a:solidFill>
              </a:rPr>
              <a:t>• Advanced Security Protocols: </a:t>
            </a:r>
            <a:r>
              <a:rPr lang="en-GB" sz="1600" dirty="0"/>
              <a:t>Employed to safeguard user data and ensure data privacy and integrity.</a:t>
            </a:r>
            <a:endParaRPr lang="en-GB" sz="1600" dirty="0">
              <a:cs typeface="Segoe UI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FD0E467-8981-92D8-47FF-C97B9B0710E4}"/>
              </a:ext>
            </a:extLst>
          </p:cNvPr>
          <p:cNvGrpSpPr/>
          <p:nvPr/>
        </p:nvGrpSpPr>
        <p:grpSpPr>
          <a:xfrm>
            <a:off x="7922062" y="1490030"/>
            <a:ext cx="3762366" cy="4270068"/>
            <a:chOff x="7211662" y="587885"/>
            <a:chExt cx="4588329" cy="508635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4A63F48-925D-3C76-12C9-0374FE8A28DB}"/>
                </a:ext>
              </a:extLst>
            </p:cNvPr>
            <p:cNvSpPr/>
            <p:nvPr/>
          </p:nvSpPr>
          <p:spPr>
            <a:xfrm>
              <a:off x="7211662" y="587885"/>
              <a:ext cx="4588329" cy="508635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" name="Picture 6">
              <a:extLst>
                <a:ext uri="{FF2B5EF4-FFF2-40B4-BE49-F238E27FC236}">
                  <a16:creationId xmlns:a16="http://schemas.microsoft.com/office/drawing/2014/main" id="{E2BB7F61-2C7D-4AB4-D217-3EE137D12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7813323" y="1514647"/>
              <a:ext cx="548839" cy="548839"/>
            </a:xfrm>
            <a:prstGeom prst="rect">
              <a:avLst/>
            </a:prstGeom>
          </p:spPr>
        </p:pic>
        <p:pic>
          <p:nvPicPr>
            <p:cNvPr id="6" name="Picture 14">
              <a:extLst>
                <a:ext uri="{FF2B5EF4-FFF2-40B4-BE49-F238E27FC236}">
                  <a16:creationId xmlns:a16="http://schemas.microsoft.com/office/drawing/2014/main" id="{CDAF3488-AC6B-BAB9-1990-A8CDC8023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8975067" y="1514647"/>
              <a:ext cx="812012" cy="490130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50B4CAE9-295C-9609-25FA-9D0118830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10559550" y="1537209"/>
              <a:ext cx="503713" cy="503713"/>
            </a:xfrm>
            <a:prstGeom prst="rect">
              <a:avLst/>
            </a:prstGeom>
          </p:spPr>
        </p:pic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id="{E20CB32E-CDF5-E7D2-BAE4-90D17CF0C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7752452" y="2147010"/>
              <a:ext cx="670583" cy="670583"/>
            </a:xfrm>
            <a:prstGeom prst="rect">
              <a:avLst/>
            </a:prstGeom>
          </p:spPr>
        </p:pic>
        <p:pic>
          <p:nvPicPr>
            <p:cNvPr id="9" name="Picture 16">
              <a:extLst>
                <a:ext uri="{FF2B5EF4-FFF2-40B4-BE49-F238E27FC236}">
                  <a16:creationId xmlns:a16="http://schemas.microsoft.com/office/drawing/2014/main" id="{0D40EBD5-CC37-90ED-B732-AE013128AE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8965727" y="2209141"/>
              <a:ext cx="812013" cy="608452"/>
            </a:xfrm>
            <a:prstGeom prst="rect">
              <a:avLst/>
            </a:prstGeom>
          </p:spPr>
        </p:pic>
        <p:pic>
          <p:nvPicPr>
            <p:cNvPr id="10" name="Picture 10">
              <a:extLst>
                <a:ext uri="{FF2B5EF4-FFF2-40B4-BE49-F238E27FC236}">
                  <a16:creationId xmlns:a16="http://schemas.microsoft.com/office/drawing/2014/main" id="{4416E07C-3F3C-78B1-45D0-390518439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10522597" y="2124627"/>
              <a:ext cx="715347" cy="715347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67CCE24A-E8B9-9E8B-7212-878CBD579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356127" y="3131060"/>
              <a:ext cx="609601" cy="609600"/>
            </a:xfrm>
            <a:prstGeom prst="rect">
              <a:avLst/>
            </a:prstGeom>
          </p:spPr>
        </p:pic>
        <p:pic>
          <p:nvPicPr>
            <p:cNvPr id="3076" name="Picture 4" descr="GitHub Logos and Usage · GitHub">
              <a:extLst>
                <a:ext uri="{FF2B5EF4-FFF2-40B4-BE49-F238E27FC236}">
                  <a16:creationId xmlns:a16="http://schemas.microsoft.com/office/drawing/2014/main" id="{9801ADAA-99FA-4A90-EDFF-FD1717F89A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45151" y="3021958"/>
              <a:ext cx="914400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D5CE52F-3EA0-DF13-F35E-1489CAC0EBF7}"/>
                </a:ext>
              </a:extLst>
            </p:cNvPr>
            <p:cNvSpPr txBox="1"/>
            <p:nvPr/>
          </p:nvSpPr>
          <p:spPr>
            <a:xfrm>
              <a:off x="7619876" y="747075"/>
              <a:ext cx="3771901" cy="400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>
                  <a:solidFill>
                    <a:srgbClr val="7030A0"/>
                  </a:solidFill>
                </a:rPr>
                <a:t>Tech Stack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4A318F-DC39-39EF-4EBB-B7E9D4FCD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9294" y="4564285"/>
            <a:ext cx="1547901" cy="34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1862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6056A9-800D-4D02-A379-968FFCF2F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accent4">
                    <a:lumMod val="75000"/>
                    <a:lumOff val="25000"/>
                  </a:schemeClr>
                </a:solidFill>
              </a:rPr>
              <a:t>Technical Feasibility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F08144-0EBD-11A4-E32E-12273284F55A}"/>
              </a:ext>
            </a:extLst>
          </p:cNvPr>
          <p:cNvSpPr txBox="1"/>
          <p:nvPr/>
        </p:nvSpPr>
        <p:spPr>
          <a:xfrm>
            <a:off x="421821" y="1311529"/>
            <a:ext cx="11348358" cy="42473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7030A0"/>
                </a:solidFill>
              </a:rPr>
              <a:t>Advanced Technology Stack: </a:t>
            </a:r>
            <a:r>
              <a:rPr lang="en-GB" dirty="0"/>
              <a:t>Utilizes React/Next.js, Express.js, and MongoDB, showcasing a robust and modern tech foundation.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7030A0"/>
                </a:solidFill>
              </a:rPr>
              <a:t>API Integrations:</a:t>
            </a:r>
            <a:r>
              <a:rPr lang="en-GB" dirty="0"/>
              <a:t> Seamlessly incorporates Google Maps API for precise geolocation of nearby facilities.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7030A0"/>
                </a:solidFill>
              </a:rPr>
              <a:t>Blockchain Integration: </a:t>
            </a:r>
            <a:r>
              <a:rPr lang="en-GB" dirty="0"/>
              <a:t>Ensures transparent tracking of e-waste, emphasizing data integrity and security.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7030A0"/>
                </a:solidFill>
              </a:rPr>
              <a:t>Real-Time Verification: </a:t>
            </a:r>
            <a:r>
              <a:rPr lang="en-GB" dirty="0"/>
              <a:t>Capable of verifying facilities in real-time, meeting quality and compliance standards.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7030A0"/>
                </a:solidFill>
              </a:rPr>
              <a:t>Security Measures:</a:t>
            </a:r>
            <a:r>
              <a:rPr lang="en-GB" dirty="0"/>
              <a:t> Implements advanced protocols for safeguarding user data, ensuring privacy and integrity.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7030A0"/>
                </a:solidFill>
              </a:rPr>
              <a:t>Scalability Considerations: </a:t>
            </a:r>
            <a:r>
              <a:rPr lang="en-GB" dirty="0"/>
              <a:t>While not explicitly mentioned, the technology choices and architecture suggest potential for scalability with appropriate design considerations.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4380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6056A9-800D-4D02-A379-968FFCF2F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accent4">
                    <a:lumMod val="75000"/>
                    <a:lumOff val="25000"/>
                  </a:schemeClr>
                </a:solidFill>
              </a:rPr>
              <a:t>Financial Feasibility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B429B5-1F1B-D511-B323-51FDACC5DAEA}"/>
              </a:ext>
            </a:extLst>
          </p:cNvPr>
          <p:cNvSpPr txBox="1"/>
          <p:nvPr/>
        </p:nvSpPr>
        <p:spPr>
          <a:xfrm>
            <a:off x="421821" y="944136"/>
            <a:ext cx="1134835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rgbClr val="7030A0"/>
                </a:solidFill>
              </a:rPr>
              <a:t>1. Cost-Effective Technology Stack: </a:t>
            </a:r>
            <a:r>
              <a:rPr lang="en-GB"/>
              <a:t>By leveraging open-source technologies and frameworks like React/Next.js and Express.js, we keep development costs low while ensuring high-quality performance.</a:t>
            </a:r>
          </a:p>
          <a:p>
            <a:endParaRPr lang="en-GB"/>
          </a:p>
          <a:p>
            <a:r>
              <a:rPr lang="en-GB" b="1">
                <a:solidFill>
                  <a:srgbClr val="7030A0"/>
                </a:solidFill>
              </a:rPr>
              <a:t>2. Scalable Architecture: </a:t>
            </a:r>
            <a:r>
              <a:rPr lang="en-GB"/>
              <a:t>The platform's design allows for seamless scaling, minimizing additional infrastructure costs as user base grows.</a:t>
            </a:r>
          </a:p>
          <a:p>
            <a:endParaRPr lang="en-GB"/>
          </a:p>
          <a:p>
            <a:r>
              <a:rPr lang="en-GB" b="1">
                <a:solidFill>
                  <a:srgbClr val="7030A0"/>
                </a:solidFill>
              </a:rPr>
              <a:t>3. Potential Revenue Streams</a:t>
            </a:r>
            <a:r>
              <a:rPr lang="en-GB">
                <a:solidFill>
                  <a:srgbClr val="7030A0"/>
                </a:solidFill>
              </a:rPr>
              <a:t>: </a:t>
            </a:r>
            <a:r>
              <a:rPr lang="en-GB"/>
              <a:t>Opportunities for revenue generation include premium features, strategic partnerships with e-waste facilities, and potential subscription models for advanced services.</a:t>
            </a:r>
          </a:p>
          <a:p>
            <a:endParaRPr lang="en-GB"/>
          </a:p>
          <a:p>
            <a:r>
              <a:rPr lang="en-GB" b="1">
                <a:solidFill>
                  <a:srgbClr val="7030A0"/>
                </a:solidFill>
              </a:rPr>
              <a:t>4. Grant and Funding Opportunities: </a:t>
            </a:r>
            <a:r>
              <a:rPr lang="en-GB"/>
              <a:t>Explore grants and funding programs aimed at supporting sustainable and innovative solutions in the e-waste management sector.</a:t>
            </a:r>
          </a:p>
          <a:p>
            <a:endParaRPr lang="en-GB"/>
          </a:p>
          <a:p>
            <a:r>
              <a:rPr lang="en-GB" b="1">
                <a:solidFill>
                  <a:srgbClr val="7030A0"/>
                </a:solidFill>
              </a:rPr>
              <a:t>5. Economic Impact: </a:t>
            </a:r>
            <a:r>
              <a:rPr lang="en-GB"/>
              <a:t>By stimulating a market for recycled electronic components, the platform has the potential to contribute to economic growth in the e-waste recycling industry.</a:t>
            </a:r>
          </a:p>
          <a:p>
            <a:endParaRPr lang="en-GB"/>
          </a:p>
          <a:p>
            <a:r>
              <a:rPr lang="en-GB" b="1">
                <a:solidFill>
                  <a:srgbClr val="7030A0"/>
                </a:solidFill>
              </a:rPr>
              <a:t>6. Operational Efficiency:</a:t>
            </a:r>
            <a:r>
              <a:rPr lang="en-GB"/>
              <a:t> Streamlined processes, including real-time verification and AI-powered assessments, optimize resource utilization and contribute to cost efficiency.</a:t>
            </a:r>
          </a:p>
          <a:p>
            <a:endParaRPr lang="en-GB"/>
          </a:p>
          <a:p>
            <a:r>
              <a:rPr lang="en-GB" b="1">
                <a:solidFill>
                  <a:srgbClr val="7030A0"/>
                </a:solidFill>
              </a:rPr>
              <a:t>7. ROI for Facility Owners: </a:t>
            </a:r>
            <a:r>
              <a:rPr lang="en-GB"/>
              <a:t>Facility owners can benefit from increased business through the platform, potentially leading to a positive return on investment in their e-waste disposal operations.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704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1D1D1B"/>
      </a:dk1>
      <a:lt1>
        <a:srgbClr val="FFFFFF"/>
      </a:lt1>
      <a:dk2>
        <a:srgbClr val="1D1D1B"/>
      </a:dk2>
      <a:lt2>
        <a:srgbClr val="FFFFFF"/>
      </a:lt2>
      <a:accent1>
        <a:srgbClr val="FF0000"/>
      </a:accent1>
      <a:accent2>
        <a:srgbClr val="F7A600"/>
      </a:accent2>
      <a:accent3>
        <a:srgbClr val="000000"/>
      </a:accent3>
      <a:accent4>
        <a:srgbClr val="000000"/>
      </a:accent4>
      <a:accent5>
        <a:srgbClr val="919189"/>
      </a:accent5>
      <a:accent6>
        <a:srgbClr val="BFBFBF"/>
      </a:accent6>
      <a:hlink>
        <a:srgbClr val="0563C1"/>
      </a:hlink>
      <a:folHlink>
        <a:srgbClr val="954F72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F307115173874D9935440D6D41F0A3" ma:contentTypeVersion="17" ma:contentTypeDescription="Create a new document." ma:contentTypeScope="" ma:versionID="5451c25ad900bb2f5e99577579c52b91">
  <xsd:schema xmlns:xsd="http://www.w3.org/2001/XMLSchema" xmlns:xs="http://www.w3.org/2001/XMLSchema" xmlns:p="http://schemas.microsoft.com/office/2006/metadata/properties" xmlns:ns3="5c29ac05-baf2-4e5f-a494-f230e5d9abdd" xmlns:ns4="ce0aa6ee-8978-4e1d-890a-1a23e6b8b905" targetNamespace="http://schemas.microsoft.com/office/2006/metadata/properties" ma:root="true" ma:fieldsID="cb3f978be5a13820aff08d2ac7e64c9c" ns3:_="" ns4:_="">
    <xsd:import namespace="5c29ac05-baf2-4e5f-a494-f230e5d9abdd"/>
    <xsd:import namespace="ce0aa6ee-8978-4e1d-890a-1a23e6b8b90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OCR" minOccurs="0"/>
                <xsd:element ref="ns4:MediaLengthInSeconds" minOccurs="0"/>
                <xsd:element ref="ns4:_activity" minOccurs="0"/>
                <xsd:element ref="ns4:MediaServiceObjectDetectorVersion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29ac05-baf2-4e5f-a494-f230e5d9abd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0aa6ee-8978-4e1d-890a-1a23e6b8b9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e0aa6ee-8978-4e1d-890a-1a23e6b8b905" xsi:nil="true"/>
  </documentManagement>
</p:properties>
</file>

<file path=customXml/itemProps1.xml><?xml version="1.0" encoding="utf-8"?>
<ds:datastoreItem xmlns:ds="http://schemas.openxmlformats.org/officeDocument/2006/customXml" ds:itemID="{7D301BF1-8071-4217-89C4-9BC7CB0D2F4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2764EA-CFFB-44FF-BE6C-715C17650FB9}">
  <ds:schemaRefs>
    <ds:schemaRef ds:uri="5c29ac05-baf2-4e5f-a494-f230e5d9abdd"/>
    <ds:schemaRef ds:uri="ce0aa6ee-8978-4e1d-890a-1a23e6b8b90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D4C13C1-48DD-428E-844C-C2764C6404A0}">
  <ds:schemaRefs>
    <ds:schemaRef ds:uri="http://schemas.microsoft.com/office/2006/documentManagement/types"/>
    <ds:schemaRef ds:uri="http://purl.org/dc/elements/1.1/"/>
    <ds:schemaRef ds:uri="http://purl.org/dc/dcmitype/"/>
    <ds:schemaRef ds:uri="ce0aa6ee-8978-4e1d-890a-1a23e6b8b905"/>
    <ds:schemaRef ds:uri="5c29ac05-baf2-4e5f-a494-f230e5d9abdd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1312</Words>
  <Application>Microsoft Office PowerPoint</Application>
  <PresentationFormat>Widescreen</PresentationFormat>
  <Paragraphs>124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Graphik Light</vt:lpstr>
      <vt:lpstr>Graphik Medium</vt:lpstr>
      <vt:lpstr>Graphik Semibold</vt:lpstr>
      <vt:lpstr>Roboto</vt:lpstr>
      <vt:lpstr>Segoe UI</vt:lpstr>
      <vt:lpstr>Segoe UI Semibold</vt:lpstr>
      <vt:lpstr>Office Theme</vt:lpstr>
      <vt:lpstr>PowerPoint Presentation</vt:lpstr>
      <vt:lpstr>Team Details</vt:lpstr>
      <vt:lpstr>Problem Statement</vt:lpstr>
      <vt:lpstr>What is your idea for the solution?</vt:lpstr>
      <vt:lpstr>What domains does it address? What is the impact?</vt:lpstr>
      <vt:lpstr>What makes your Solution/Idea innovative?</vt:lpstr>
      <vt:lpstr>Technologies Leveraged</vt:lpstr>
      <vt:lpstr>Technical Feasibility</vt:lpstr>
      <vt:lpstr>Financial Feasibility</vt:lpstr>
      <vt:lpstr>Screen shot of prototype :</vt:lpstr>
      <vt:lpstr>PowerPoint Presentation</vt:lpstr>
      <vt:lpstr>Business Plan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Alisha Ramani</dc:creator>
  <cp:lastModifiedBy>Shubham Pitekar</cp:lastModifiedBy>
  <cp:revision>106</cp:revision>
  <cp:lastPrinted>2023-10-25T15:06:59Z</cp:lastPrinted>
  <dcterms:created xsi:type="dcterms:W3CDTF">2021-07-19T11:30:44Z</dcterms:created>
  <dcterms:modified xsi:type="dcterms:W3CDTF">2023-12-05T05:09:12Z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0x010100C5F307115173874D9935440D6D41F0A3</vt:lpwstr>
  </property>
  <property fmtid="{D5CDD505-2E9C-101B-9397-08002B2CF9AE}" pid="3" name="_dlc_DocIdItemGuid">
    <vt:lpwstr>ce3d598f-6648-404e-bafa-fbfa271d81ee</vt:lpwstr>
  </property>
</Properties>
</file>