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76" r:id="rId6"/>
    <p:sldId id="261" r:id="rId7"/>
    <p:sldId id="289" r:id="rId8"/>
    <p:sldId id="262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275" r:id="rId25"/>
    <p:sldId id="285" r:id="rId26"/>
    <p:sldId id="288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A71F3-D918-4138-9047-66BFE836DED6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212ED-35D1-4352-B9FA-182DD031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169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212ED-35D1-4352-B9FA-182DD031C6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2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ECC3-FFA4-426C-915D-2C73DDF98559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1DE8-1114-47E3-B521-21A6D0C39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0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ECC3-FFA4-426C-915D-2C73DDF98559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1DE8-1114-47E3-B521-21A6D0C39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45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ECC3-FFA4-426C-915D-2C73DDF98559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1DE8-1114-47E3-B521-21A6D0C39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95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ECC3-FFA4-426C-915D-2C73DDF98559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1DE8-1114-47E3-B521-21A6D0C39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73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ECC3-FFA4-426C-915D-2C73DDF98559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1DE8-1114-47E3-B521-21A6D0C39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63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ECC3-FFA4-426C-915D-2C73DDF98559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1DE8-1114-47E3-B521-21A6D0C39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6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ECC3-FFA4-426C-915D-2C73DDF98559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1DE8-1114-47E3-B521-21A6D0C39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1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ECC3-FFA4-426C-915D-2C73DDF98559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1DE8-1114-47E3-B521-21A6D0C39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68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ECC3-FFA4-426C-915D-2C73DDF98559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1DE8-1114-47E3-B521-21A6D0C39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74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ECC3-FFA4-426C-915D-2C73DDF98559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1DE8-1114-47E3-B521-21A6D0C39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59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ECC3-FFA4-426C-915D-2C73DDF98559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1DE8-1114-47E3-B521-21A6D0C39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44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4ECC3-FFA4-426C-915D-2C73DDF98559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D1DE8-1114-47E3-B521-21A6D0C39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03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youtube.com/watch?v=FlQyg0TDhK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2420888"/>
            <a:ext cx="72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/>
              <a:t>시스템 프로그래밍 </a:t>
            </a:r>
            <a:endParaRPr lang="en-US" altLang="ko-KR" sz="4800" b="1" dirty="0"/>
          </a:p>
          <a:p>
            <a:pPr algn="ctr"/>
            <a:r>
              <a:rPr lang="ko-KR" altLang="en-US" sz="4800" b="1" dirty="0"/>
              <a:t>팀 프로젝트</a:t>
            </a:r>
          </a:p>
        </p:txBody>
      </p:sp>
      <p:sp>
        <p:nvSpPr>
          <p:cNvPr id="5" name="직각 삼각형 4"/>
          <p:cNvSpPr/>
          <p:nvPr/>
        </p:nvSpPr>
        <p:spPr>
          <a:xfrm rot="5400000">
            <a:off x="845841" y="-845839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rot="16200000">
            <a:off x="6137920" y="3879304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152" y="4941168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이성민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리우샤오샤오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윤정환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짜오티엔이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9986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845841" y="-845839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각 삼각형 4"/>
          <p:cNvSpPr/>
          <p:nvPr/>
        </p:nvSpPr>
        <p:spPr>
          <a:xfrm rot="16200000">
            <a:off x="6137920" y="3879304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7000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/>
              <a:t>snakeField.c</a:t>
            </a:r>
            <a:endParaRPr lang="en-US" altLang="ko-KR" sz="4000" b="1" dirty="0"/>
          </a:p>
          <a:p>
            <a:pPr algn="ctr"/>
            <a:endParaRPr lang="ko-KR" altLang="en-US" sz="4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7384"/>
            <a:ext cx="62209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89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845841" y="-845839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각 삼각형 4"/>
          <p:cNvSpPr/>
          <p:nvPr/>
        </p:nvSpPr>
        <p:spPr>
          <a:xfrm rot="16200000">
            <a:off x="6137920" y="3879304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7000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/>
              <a:t>snakeField.c</a:t>
            </a:r>
            <a:endParaRPr lang="en-US" altLang="ko-KR" sz="4000" b="1" dirty="0"/>
          </a:p>
          <a:p>
            <a:pPr algn="ctr"/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1" y="247000"/>
            <a:ext cx="470535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5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845841" y="-845839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각 삼각형 4"/>
          <p:cNvSpPr/>
          <p:nvPr/>
        </p:nvSpPr>
        <p:spPr>
          <a:xfrm rot="16200000">
            <a:off x="6137920" y="3879304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7000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/>
              <a:t>snakeField.c</a:t>
            </a:r>
            <a:endParaRPr lang="en-US" altLang="ko-KR" sz="4000" b="1" dirty="0"/>
          </a:p>
          <a:p>
            <a:pPr algn="ctr"/>
            <a:endParaRPr lang="ko-KR" altLang="en-US" sz="4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220" y="-7643"/>
            <a:ext cx="5558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46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845841" y="-845839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각 삼각형 4"/>
          <p:cNvSpPr/>
          <p:nvPr/>
        </p:nvSpPr>
        <p:spPr>
          <a:xfrm rot="16200000">
            <a:off x="6137920" y="3879304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7000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/>
              <a:t>snakeBody.c</a:t>
            </a:r>
            <a:endParaRPr lang="en-US" altLang="ko-KR" sz="4000" b="1" dirty="0"/>
          </a:p>
          <a:p>
            <a:pPr algn="ctr"/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039435"/>
            <a:ext cx="4343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17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845841" y="-845839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각 삼각형 4"/>
          <p:cNvSpPr/>
          <p:nvPr/>
        </p:nvSpPr>
        <p:spPr>
          <a:xfrm rot="16200000">
            <a:off x="6137920" y="3879304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7000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/>
              <a:t>snakeBody.c</a:t>
            </a:r>
            <a:endParaRPr lang="en-US" altLang="ko-KR" sz="4000" b="1" dirty="0"/>
          </a:p>
          <a:p>
            <a:pPr algn="ctr"/>
            <a:endParaRPr lang="ko-KR" altLang="en-US" sz="4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980728"/>
            <a:ext cx="43148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11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845841" y="-845839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각 삼각형 4"/>
          <p:cNvSpPr/>
          <p:nvPr/>
        </p:nvSpPr>
        <p:spPr>
          <a:xfrm rot="16200000">
            <a:off x="6137920" y="3879304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7000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/>
              <a:t>snakeBody.c</a:t>
            </a:r>
            <a:endParaRPr lang="en-US" altLang="ko-KR" sz="4000" b="1" dirty="0"/>
          </a:p>
          <a:p>
            <a:pPr algn="ctr"/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2060848"/>
            <a:ext cx="46291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47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845841" y="-845839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각 삼각형 4"/>
          <p:cNvSpPr/>
          <p:nvPr/>
        </p:nvSpPr>
        <p:spPr>
          <a:xfrm rot="16200000">
            <a:off x="6137920" y="3879304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7000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/>
              <a:t>snakeBody.c</a:t>
            </a:r>
            <a:endParaRPr lang="en-US" altLang="ko-KR" sz="4000" b="1" dirty="0"/>
          </a:p>
          <a:p>
            <a:pPr algn="ctr"/>
            <a:endParaRPr lang="ko-KR" altLang="en-US" sz="4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778" y="0"/>
            <a:ext cx="5660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89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845841" y="-845839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각 삼각형 4"/>
          <p:cNvSpPr/>
          <p:nvPr/>
        </p:nvSpPr>
        <p:spPr>
          <a:xfrm rot="16200000">
            <a:off x="6137920" y="3879304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7000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/>
              <a:t>snakeBody.c</a:t>
            </a:r>
            <a:endParaRPr lang="en-US" altLang="ko-KR" sz="4000" b="1" dirty="0"/>
          </a:p>
          <a:p>
            <a:pPr algn="ctr"/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369" y="934616"/>
            <a:ext cx="51911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89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845841" y="-845839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각 삼각형 4"/>
          <p:cNvSpPr/>
          <p:nvPr/>
        </p:nvSpPr>
        <p:spPr>
          <a:xfrm rot="16200000">
            <a:off x="6137920" y="3879304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7000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/>
              <a:t>rank.c</a:t>
            </a:r>
            <a:endParaRPr lang="en-US" altLang="ko-KR" sz="4000" b="1" dirty="0"/>
          </a:p>
          <a:p>
            <a:pPr algn="ctr"/>
            <a:endParaRPr lang="ko-KR" altLang="en-US" sz="4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484784"/>
            <a:ext cx="56102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59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845841" y="-845839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각 삼각형 4"/>
          <p:cNvSpPr/>
          <p:nvPr/>
        </p:nvSpPr>
        <p:spPr>
          <a:xfrm rot="16200000">
            <a:off x="6137920" y="3879304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7000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/>
              <a:t>rank.c</a:t>
            </a:r>
            <a:endParaRPr lang="en-US" altLang="ko-KR" sz="4000" b="1" dirty="0"/>
          </a:p>
          <a:p>
            <a:pPr algn="ctr"/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604227"/>
            <a:ext cx="54768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845841" y="-845839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각 삼각형 4"/>
          <p:cNvSpPr/>
          <p:nvPr/>
        </p:nvSpPr>
        <p:spPr>
          <a:xfrm rot="16200000">
            <a:off x="6137920" y="3879304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3848" y="1044025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CONTENTS</a:t>
            </a:r>
            <a:endParaRPr lang="ko-KR" altLang="en-US" sz="3200" b="1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619672" y="2780928"/>
            <a:ext cx="6120680" cy="792088"/>
            <a:chOff x="1907704" y="3140968"/>
            <a:chExt cx="6120680" cy="792088"/>
          </a:xfrm>
          <a:solidFill>
            <a:srgbClr val="FFC000"/>
          </a:solidFill>
        </p:grpSpPr>
        <p:sp>
          <p:nvSpPr>
            <p:cNvPr id="9" name="모서리가 둥근 직사각형 8"/>
            <p:cNvSpPr/>
            <p:nvPr/>
          </p:nvSpPr>
          <p:spPr>
            <a:xfrm>
              <a:off x="2483768" y="3284984"/>
              <a:ext cx="5544616" cy="57606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/>
                <a:t>최종 목표</a:t>
              </a:r>
            </a:p>
          </p:txBody>
        </p:sp>
        <p:sp>
          <p:nvSpPr>
            <p:cNvPr id="12" name="타원 11"/>
            <p:cNvSpPr/>
            <p:nvPr/>
          </p:nvSpPr>
          <p:spPr>
            <a:xfrm>
              <a:off x="1907704" y="3140968"/>
              <a:ext cx="792088" cy="79208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/>
                <a:t>2</a:t>
              </a:r>
              <a:endParaRPr lang="ko-KR" altLang="en-US" sz="25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619672" y="4725144"/>
            <a:ext cx="6120680" cy="792088"/>
            <a:chOff x="1907704" y="4077072"/>
            <a:chExt cx="6120680" cy="792088"/>
          </a:xfrm>
          <a:solidFill>
            <a:srgbClr val="0070C0"/>
          </a:solidFill>
        </p:grpSpPr>
        <p:sp>
          <p:nvSpPr>
            <p:cNvPr id="10" name="모서리가 둥근 직사각형 9"/>
            <p:cNvSpPr/>
            <p:nvPr/>
          </p:nvSpPr>
          <p:spPr>
            <a:xfrm>
              <a:off x="2483768" y="4149080"/>
              <a:ext cx="5544616" cy="57606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/>
                <a:t>최종 결과 </a:t>
              </a:r>
              <a:r>
                <a:rPr lang="en-US" altLang="ko-KR" sz="2500" dirty="0"/>
                <a:t>&amp; </a:t>
              </a:r>
              <a:r>
                <a:rPr lang="ko-KR" altLang="en-US" sz="2500" dirty="0"/>
                <a:t>데모 동영상</a:t>
              </a:r>
            </a:p>
          </p:txBody>
        </p:sp>
        <p:sp>
          <p:nvSpPr>
            <p:cNvPr id="13" name="타원 12"/>
            <p:cNvSpPr/>
            <p:nvPr/>
          </p:nvSpPr>
          <p:spPr>
            <a:xfrm>
              <a:off x="1907704" y="4077072"/>
              <a:ext cx="792088" cy="79208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/>
                <a:t>4</a:t>
              </a:r>
              <a:endParaRPr lang="ko-KR" altLang="en-US" sz="25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619672" y="1844824"/>
            <a:ext cx="6120680" cy="792088"/>
            <a:chOff x="1907704" y="2060848"/>
            <a:chExt cx="6120680" cy="79208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483768" y="2204864"/>
              <a:ext cx="5544616" cy="576064"/>
            </a:xfrm>
            <a:prstGeom prst="roundRect">
              <a:avLst/>
            </a:prstGeom>
            <a:solidFill>
              <a:srgbClr val="FF0000">
                <a:alpha val="7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/>
                <a:t>주제 선정</a:t>
              </a:r>
            </a:p>
          </p:txBody>
        </p:sp>
        <p:sp>
          <p:nvSpPr>
            <p:cNvPr id="11" name="타원 10"/>
            <p:cNvSpPr/>
            <p:nvPr/>
          </p:nvSpPr>
          <p:spPr>
            <a:xfrm>
              <a:off x="1907704" y="2060848"/>
              <a:ext cx="792088" cy="792088"/>
            </a:xfrm>
            <a:prstGeom prst="ellipse">
              <a:avLst/>
            </a:prstGeom>
            <a:solidFill>
              <a:srgbClr val="FF0000">
                <a:alpha val="9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/>
                <a:t>1</a:t>
              </a:r>
              <a:endParaRPr lang="ko-KR" altLang="en-US" sz="25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619672" y="3717032"/>
            <a:ext cx="6120680" cy="792088"/>
            <a:chOff x="1907704" y="3140968"/>
            <a:chExt cx="6120680" cy="792088"/>
          </a:xfrm>
          <a:solidFill>
            <a:srgbClr val="00B050"/>
          </a:solidFill>
        </p:grpSpPr>
        <p:sp>
          <p:nvSpPr>
            <p:cNvPr id="21" name="모서리가 둥근 직사각형 20"/>
            <p:cNvSpPr/>
            <p:nvPr/>
          </p:nvSpPr>
          <p:spPr>
            <a:xfrm>
              <a:off x="2483768" y="3284984"/>
              <a:ext cx="5544616" cy="57606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/>
                <a:t>소스 코드</a:t>
              </a:r>
            </a:p>
          </p:txBody>
        </p:sp>
        <p:sp>
          <p:nvSpPr>
            <p:cNvPr id="22" name="타원 21"/>
            <p:cNvSpPr/>
            <p:nvPr/>
          </p:nvSpPr>
          <p:spPr>
            <a:xfrm>
              <a:off x="1907704" y="3140968"/>
              <a:ext cx="792088" cy="79208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/>
                <a:t>3</a:t>
              </a:r>
              <a:endParaRPr lang="ko-KR" altLang="en-US" sz="25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619672" y="5589240"/>
            <a:ext cx="6120680" cy="792088"/>
            <a:chOff x="1907704" y="3140968"/>
            <a:chExt cx="6120680" cy="792088"/>
          </a:xfrm>
          <a:solidFill>
            <a:srgbClr val="7030A0"/>
          </a:solidFill>
        </p:grpSpPr>
        <p:sp>
          <p:nvSpPr>
            <p:cNvPr id="19" name="모서리가 둥근 직사각형 18"/>
            <p:cNvSpPr/>
            <p:nvPr/>
          </p:nvSpPr>
          <p:spPr>
            <a:xfrm>
              <a:off x="2483768" y="3284984"/>
              <a:ext cx="5544616" cy="57606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/>
                <a:t>팀원 활동 내용</a:t>
              </a:r>
            </a:p>
          </p:txBody>
        </p:sp>
        <p:sp>
          <p:nvSpPr>
            <p:cNvPr id="23" name="타원 22"/>
            <p:cNvSpPr/>
            <p:nvPr/>
          </p:nvSpPr>
          <p:spPr>
            <a:xfrm>
              <a:off x="1907704" y="3140968"/>
              <a:ext cx="792088" cy="79208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/>
                <a:t>5</a:t>
              </a:r>
              <a:endParaRPr lang="ko-KR" altLang="en-US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2156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845841" y="-845839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각 삼각형 4"/>
          <p:cNvSpPr/>
          <p:nvPr/>
        </p:nvSpPr>
        <p:spPr>
          <a:xfrm rot="16200000">
            <a:off x="6137920" y="3879304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7000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/>
              <a:t>rank.c</a:t>
            </a:r>
            <a:endParaRPr lang="en-US" altLang="ko-KR" sz="4000" b="1" dirty="0"/>
          </a:p>
          <a:p>
            <a:pPr algn="ctr"/>
            <a:endParaRPr lang="ko-KR" altLang="en-US" sz="4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-13560"/>
            <a:ext cx="5207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37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845841" y="-845839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각 삼각형 4"/>
          <p:cNvSpPr/>
          <p:nvPr/>
        </p:nvSpPr>
        <p:spPr>
          <a:xfrm rot="16200000">
            <a:off x="6137920" y="3879304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7000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/>
              <a:t>rank.c</a:t>
            </a:r>
            <a:endParaRPr lang="en-US" altLang="ko-KR" sz="4000" b="1" dirty="0"/>
          </a:p>
          <a:p>
            <a:pPr algn="ctr"/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292" y="1268760"/>
            <a:ext cx="72675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85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845841" y="-845839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각 삼각형 4"/>
          <p:cNvSpPr/>
          <p:nvPr/>
        </p:nvSpPr>
        <p:spPr>
          <a:xfrm rot="16200000">
            <a:off x="6137920" y="3879304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7000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/>
              <a:t>rank.c</a:t>
            </a:r>
            <a:endParaRPr lang="en-US" altLang="ko-KR" sz="4000" b="1" dirty="0"/>
          </a:p>
          <a:p>
            <a:pPr algn="ctr"/>
            <a:endParaRPr lang="ko-KR" altLang="en-US" sz="4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90" y="1844321"/>
            <a:ext cx="68008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07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845841" y="-845839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각 삼각형 4"/>
          <p:cNvSpPr/>
          <p:nvPr/>
        </p:nvSpPr>
        <p:spPr>
          <a:xfrm rot="16200000">
            <a:off x="6137920" y="3879304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7000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/>
              <a:t>rank.c</a:t>
            </a:r>
            <a:endParaRPr lang="en-US" altLang="ko-KR" sz="4000" b="1" dirty="0"/>
          </a:p>
          <a:p>
            <a:pPr algn="ctr"/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836712"/>
            <a:ext cx="654367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03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845841" y="-845839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각 삼각형 4"/>
          <p:cNvSpPr/>
          <p:nvPr/>
        </p:nvSpPr>
        <p:spPr>
          <a:xfrm rot="16200000">
            <a:off x="6137920" y="3879304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84451" y="310680"/>
            <a:ext cx="721543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altLang="ko-KR" sz="4400" b="1" dirty="0">
                <a:ln/>
                <a:solidFill>
                  <a:srgbClr val="0070C0"/>
                </a:solidFill>
              </a:rPr>
              <a:t>4</a:t>
            </a:r>
            <a:r>
              <a:rPr lang="en-US" altLang="ko-KR" sz="4400" b="1" cap="none" spc="0">
                <a:ln/>
                <a:solidFill>
                  <a:srgbClr val="0070C0"/>
                </a:solidFill>
                <a:effectLst/>
              </a:rPr>
              <a:t>. </a:t>
            </a:r>
            <a:r>
              <a:rPr lang="ko-KR" altLang="en-US" sz="4400" b="1" dirty="0">
                <a:ln/>
                <a:solidFill>
                  <a:srgbClr val="0070C0"/>
                </a:solidFill>
              </a:rPr>
              <a:t>최종 결과 </a:t>
            </a:r>
            <a:r>
              <a:rPr lang="en-US" altLang="ko-KR" sz="4400" b="1" dirty="0">
                <a:ln/>
                <a:solidFill>
                  <a:srgbClr val="0070C0"/>
                </a:solidFill>
              </a:rPr>
              <a:t>&amp; </a:t>
            </a:r>
            <a:r>
              <a:rPr lang="ko-KR" altLang="en-US" sz="4400" b="1" dirty="0">
                <a:ln/>
                <a:solidFill>
                  <a:srgbClr val="0070C0"/>
                </a:solidFill>
              </a:rPr>
              <a:t>데모 동영상</a:t>
            </a:r>
            <a:endParaRPr lang="en-US" altLang="ko-KR" sz="4400" b="1" cap="none" spc="0" dirty="0">
              <a:ln/>
              <a:solidFill>
                <a:srgbClr val="0070C0"/>
              </a:solidFill>
              <a:effectLst/>
            </a:endParaRPr>
          </a:p>
        </p:txBody>
      </p:sp>
      <p:pic>
        <p:nvPicPr>
          <p:cNvPr id="1028" name="Picture 4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19" y="1988840"/>
            <a:ext cx="6992100" cy="393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800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845841" y="-845839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각 삼각형 4"/>
          <p:cNvSpPr/>
          <p:nvPr/>
        </p:nvSpPr>
        <p:spPr>
          <a:xfrm rot="16200000">
            <a:off x="6137920" y="3879304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71664" y="310680"/>
            <a:ext cx="464101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altLang="ko-KR" sz="4400" b="1" dirty="0">
                <a:ln/>
                <a:solidFill>
                  <a:srgbClr val="7030A0"/>
                </a:solidFill>
              </a:rPr>
              <a:t>5</a:t>
            </a:r>
            <a:r>
              <a:rPr lang="en-US" altLang="ko-KR" sz="4400" b="1">
                <a:ln/>
                <a:solidFill>
                  <a:srgbClr val="7030A0"/>
                </a:solidFill>
              </a:rPr>
              <a:t>. </a:t>
            </a:r>
            <a:r>
              <a:rPr lang="ko-KR" altLang="en-US" sz="4400" b="1" dirty="0">
                <a:ln/>
                <a:solidFill>
                  <a:srgbClr val="7030A0"/>
                </a:solidFill>
              </a:rPr>
              <a:t>팀원 활동 내용</a:t>
            </a:r>
            <a:endParaRPr lang="en-US" altLang="ko-KR" sz="4400" b="1" cap="none" spc="0" dirty="0">
              <a:ln/>
              <a:solidFill>
                <a:srgbClr val="7030A0"/>
              </a:solidFill>
              <a:effectLst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620063" y="1556792"/>
            <a:ext cx="1944216" cy="864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이성민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827584" y="3356992"/>
            <a:ext cx="1944216" cy="8640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윤정환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634667" y="3356992"/>
            <a:ext cx="1944216" cy="86409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리우샤오샤오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358813" y="3382752"/>
            <a:ext cx="1944216" cy="864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짜오티엔이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827584" y="5021560"/>
            <a:ext cx="1944216" cy="10801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소스코드</a:t>
            </a:r>
          </a:p>
        </p:txBody>
      </p:sp>
      <p:sp>
        <p:nvSpPr>
          <p:cNvPr id="11" name="타원 10"/>
          <p:cNvSpPr/>
          <p:nvPr/>
        </p:nvSpPr>
        <p:spPr>
          <a:xfrm>
            <a:off x="3627365" y="5021560"/>
            <a:ext cx="1929612" cy="108012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소스코드</a:t>
            </a:r>
          </a:p>
        </p:txBody>
      </p:sp>
      <p:sp>
        <p:nvSpPr>
          <p:cNvPr id="12" name="타원 11"/>
          <p:cNvSpPr/>
          <p:nvPr/>
        </p:nvSpPr>
        <p:spPr>
          <a:xfrm>
            <a:off x="6372200" y="5021560"/>
            <a:ext cx="1944216" cy="10801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PPT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꺾인 연결선 12"/>
          <p:cNvCxnSpPr>
            <a:stCxn id="2" idx="2"/>
            <a:endCxn id="8" idx="0"/>
          </p:cNvCxnSpPr>
          <p:nvPr/>
        </p:nvCxnSpPr>
        <p:spPr>
          <a:xfrm rot="5400000">
            <a:off x="2727880" y="1492701"/>
            <a:ext cx="936104" cy="2792479"/>
          </a:xfrm>
          <a:prstGeom prst="bentConnector3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2" idx="2"/>
            <a:endCxn id="10" idx="0"/>
          </p:cNvCxnSpPr>
          <p:nvPr/>
        </p:nvCxnSpPr>
        <p:spPr>
          <a:xfrm rot="16200000" flipH="1">
            <a:off x="5480614" y="1532445"/>
            <a:ext cx="961864" cy="2738750"/>
          </a:xfrm>
          <a:prstGeom prst="bentConnector3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2" idx="2"/>
            <a:endCxn id="9" idx="0"/>
          </p:cNvCxnSpPr>
          <p:nvPr/>
        </p:nvCxnSpPr>
        <p:spPr>
          <a:xfrm>
            <a:off x="4592171" y="2420888"/>
            <a:ext cx="14604" cy="936104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8" idx="2"/>
            <a:endCxn id="3" idx="0"/>
          </p:cNvCxnSpPr>
          <p:nvPr/>
        </p:nvCxnSpPr>
        <p:spPr>
          <a:xfrm>
            <a:off x="1799692" y="4221088"/>
            <a:ext cx="0" cy="8004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572000" y="4221088"/>
            <a:ext cx="0" cy="8004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308304" y="4293096"/>
            <a:ext cx="0" cy="8004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944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845841" y="-845839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각 삼각형 4"/>
          <p:cNvSpPr/>
          <p:nvPr/>
        </p:nvSpPr>
        <p:spPr>
          <a:xfrm rot="16200000">
            <a:off x="6137920" y="3879304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50745" y="2708920"/>
            <a:ext cx="544251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8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감사합니다</a:t>
            </a:r>
            <a:endParaRPr lang="en-US" altLang="ko-KR" sz="80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6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607504" y="-634888"/>
            <a:ext cx="1484784" cy="269979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각 삼각형 4"/>
          <p:cNvSpPr/>
          <p:nvPr/>
        </p:nvSpPr>
        <p:spPr>
          <a:xfrm rot="16200000">
            <a:off x="7195728" y="4909728"/>
            <a:ext cx="1484784" cy="241176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99792" y="260648"/>
            <a:ext cx="381642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4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1. </a:t>
            </a:r>
            <a:r>
              <a:rPr lang="ko-KR" altLang="en-US" sz="4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주제 선정 </a:t>
            </a:r>
            <a:endParaRPr lang="en-US" altLang="ko-KR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36096" y="2348880"/>
            <a:ext cx="3635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리눅스의 터미널에서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돌아가는 뱀 게임을 만든다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뱀은 자동으로 움직이고 방향키를 통해 방향을 조정할 수  있다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먹이를 먹으면 뱀이 늘어나며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머리가 몸이나 벽에 닿으면     게임이 끝난다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pic>
        <p:nvPicPr>
          <p:cNvPr id="1028" name="Picture 4" descr="뱀게임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09025"/>
            <a:ext cx="4968552" cy="332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82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845841" y="-845839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각 삼각형 4"/>
          <p:cNvSpPr/>
          <p:nvPr/>
        </p:nvSpPr>
        <p:spPr>
          <a:xfrm rot="16200000">
            <a:off x="6137920" y="3879304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87824" y="310680"/>
            <a:ext cx="331372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altLang="ko-KR" sz="4400" b="1" cap="none" spc="0" dirty="0">
                <a:ln/>
                <a:solidFill>
                  <a:srgbClr val="FFC000"/>
                </a:solidFill>
                <a:effectLst/>
              </a:rPr>
              <a:t>2. </a:t>
            </a:r>
            <a:r>
              <a:rPr lang="ko-KR" altLang="en-US" sz="4400" b="1" cap="none" spc="0" dirty="0">
                <a:ln/>
                <a:solidFill>
                  <a:srgbClr val="FFC000"/>
                </a:solidFill>
                <a:effectLst/>
              </a:rPr>
              <a:t>최종 목표</a:t>
            </a:r>
            <a:endParaRPr lang="en-US" altLang="ko-KR" sz="4400" b="1" cap="none" spc="0" dirty="0">
              <a:ln/>
              <a:solidFill>
                <a:srgbClr val="FFC000"/>
              </a:solidFill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3700" y="1772816"/>
            <a:ext cx="79603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방향키를 통해 뱀의 움직일 방향을 정할 수 있게 한다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뱀이 움직이다가 먹이를 먹으면 한 칸 더 길어지게 한다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먹이를 먹으면 뱀의 속도가 빨라지고 점수가 오르게 한다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먹이를 먹으면 새로운 위치에서 다시 먹이가 나타나게 한다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뱀의 머리와 몸이 부딪히면 게임이 끝나게 한다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뱀의 머리가 벽에 부딪히면 게임이 끝나게 한다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최종 점수를 기록할 수 있게 한다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373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845841" y="-845839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각 삼각형 4"/>
          <p:cNvSpPr/>
          <p:nvPr/>
        </p:nvSpPr>
        <p:spPr>
          <a:xfrm rot="16200000">
            <a:off x="6137920" y="3879304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9712" y="2636912"/>
            <a:ext cx="525658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altLang="ko-KR" sz="6000" b="1" cap="none" spc="0" dirty="0">
                <a:ln/>
                <a:solidFill>
                  <a:srgbClr val="00B050"/>
                </a:solidFill>
                <a:effectLst/>
              </a:rPr>
              <a:t>3. </a:t>
            </a:r>
            <a:r>
              <a:rPr lang="ko-KR" altLang="en-US" sz="6000" b="1" cap="none" spc="0" dirty="0">
                <a:ln/>
                <a:solidFill>
                  <a:srgbClr val="00B050"/>
                </a:solidFill>
                <a:effectLst/>
              </a:rPr>
              <a:t>소스 코드</a:t>
            </a:r>
            <a:endParaRPr lang="en-US" altLang="ko-KR" sz="6000" b="1" cap="none" spc="0" dirty="0">
              <a:ln/>
              <a:solidFill>
                <a:srgbClr val="00B05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459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845841" y="-845839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각 삼각형 4"/>
          <p:cNvSpPr/>
          <p:nvPr/>
        </p:nvSpPr>
        <p:spPr>
          <a:xfrm rot="16200000">
            <a:off x="6137920" y="3879304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-158804"/>
            <a:ext cx="5004030" cy="7016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-465131" y="308619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/>
              <a:t>snake.c</a:t>
            </a:r>
            <a:endParaRPr lang="en-US" altLang="ko-KR" sz="4000" b="1" dirty="0"/>
          </a:p>
          <a:p>
            <a:pPr algn="ctr"/>
            <a:endParaRPr lang="ko-KR" altLang="en-US" sz="4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58710"/>
            <a:ext cx="647700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2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845841" y="-845839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각 삼각형 4"/>
          <p:cNvSpPr/>
          <p:nvPr/>
        </p:nvSpPr>
        <p:spPr>
          <a:xfrm rot="16200000">
            <a:off x="6137920" y="3879304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-158804"/>
            <a:ext cx="5004030" cy="7016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-382765" y="190984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/>
              <a:t>snake.c</a:t>
            </a:r>
            <a:endParaRPr lang="en-US" altLang="ko-KR" sz="4000" b="1" dirty="0"/>
          </a:p>
          <a:p>
            <a:pPr algn="ctr"/>
            <a:endParaRPr lang="ko-KR" altLang="en-US" sz="4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1196752"/>
            <a:ext cx="43624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38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845841" y="-845839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각 삼각형 4"/>
          <p:cNvSpPr/>
          <p:nvPr/>
        </p:nvSpPr>
        <p:spPr>
          <a:xfrm rot="16200000">
            <a:off x="6137920" y="3879304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7000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/>
              <a:t>snakeField.c</a:t>
            </a:r>
            <a:endParaRPr lang="en-US" altLang="ko-KR" sz="4000" b="1" dirty="0"/>
          </a:p>
          <a:p>
            <a:pPr algn="ctr"/>
            <a:endParaRPr lang="ko-KR" altLang="en-US" sz="4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21" y="1376138"/>
            <a:ext cx="3657600" cy="44291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294" y="1566743"/>
            <a:ext cx="48006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2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845841" y="-845839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각 삼각형 4"/>
          <p:cNvSpPr/>
          <p:nvPr/>
        </p:nvSpPr>
        <p:spPr>
          <a:xfrm rot="16200000">
            <a:off x="6137920" y="3879304"/>
            <a:ext cx="2160240" cy="38519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7000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/>
              <a:t>snakeField.c</a:t>
            </a:r>
            <a:endParaRPr lang="en-US" altLang="ko-KR" sz="4000" b="1" dirty="0"/>
          </a:p>
          <a:p>
            <a:pPr algn="ctr"/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412776"/>
            <a:ext cx="58388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06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Words>202</Words>
  <Application>Microsoft Office PowerPoint</Application>
  <PresentationFormat>화면 슬라이드 쇼(4:3)</PresentationFormat>
  <Paragraphs>59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함초롬돋움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seongmin</dc:creator>
  <cp:lastModifiedBy>YunJungHwan</cp:lastModifiedBy>
  <cp:revision>44</cp:revision>
  <dcterms:created xsi:type="dcterms:W3CDTF">2016-11-10T06:26:02Z</dcterms:created>
  <dcterms:modified xsi:type="dcterms:W3CDTF">2016-12-15T13:55:12Z</dcterms:modified>
</cp:coreProperties>
</file>