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4636107" y="31"/>
            <a:ext cx="7309500" cy="1299565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435440" y="11361423"/>
            <a:ext cx="19733100" cy="53682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435412" y="17381843"/>
            <a:ext cx="19733100" cy="27705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None/>
              <a:defRPr sz="7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14636107" y="31"/>
            <a:ext cx="7309500" cy="1299565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48080" y="8038720"/>
            <a:ext cx="20449500" cy="1299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800"/>
              <a:buNone/>
              <a:defRPr sz="4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48080" y="21563040"/>
            <a:ext cx="20449500" cy="82041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Char char="●"/>
              <a:defRPr>
                <a:solidFill>
                  <a:schemeClr val="lt1"/>
                </a:solidFill>
              </a:defRPr>
            </a:lvl1pPr>
            <a:lvl2pPr indent="-558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2pPr>
            <a:lvl3pPr indent="-558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3pPr>
            <a:lvl4pPr indent="-558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●"/>
              <a:defRPr>
                <a:solidFill>
                  <a:schemeClr val="lt1"/>
                </a:solidFill>
              </a:defRPr>
            </a:lvl4pPr>
            <a:lvl5pPr indent="-558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5pPr>
            <a:lvl6pPr indent="-558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6pPr>
            <a:lvl7pPr indent="-558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●"/>
              <a:defRPr>
                <a:solidFill>
                  <a:schemeClr val="lt1"/>
                </a:solidFill>
              </a:defRPr>
            </a:lvl7pPr>
            <a:lvl8pPr indent="-558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8pPr>
            <a:lvl9pPr indent="-558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14636107" y="31"/>
            <a:ext cx="7309500" cy="1299565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1435440" y="13775023"/>
            <a:ext cx="19733100" cy="53682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700"/>
              <a:buNone/>
              <a:defRPr sz="15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24983482"/>
            <a:ext cx="21945600" cy="7935520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748080" y="2624000"/>
            <a:ext cx="20449500" cy="38898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48080" y="7871200"/>
            <a:ext cx="20449500" cy="21369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48080" y="2624000"/>
            <a:ext cx="20449500" cy="38898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48080" y="7871840"/>
            <a:ext cx="9599700" cy="21369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11597760" y="7871840"/>
            <a:ext cx="9599700" cy="21369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48080" y="2624000"/>
            <a:ext cx="20449500" cy="38898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48080" y="9381146"/>
            <a:ext cx="6739200" cy="19860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14636107" y="31"/>
            <a:ext cx="7309500" cy="1299565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1325" lIns="341325" spcFirstLastPara="1" rIns="341325" wrap="square" tIns="341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1176600" y="3368640"/>
            <a:ext cx="13485000" cy="26181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10972800" y="-1120"/>
            <a:ext cx="10972800" cy="329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12071220" y="28771200"/>
            <a:ext cx="1123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637200" y="7367040"/>
            <a:ext cx="9708600" cy="100128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637200" y="17721608"/>
            <a:ext cx="9708600" cy="8123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1854800" y="4634880"/>
            <a:ext cx="9208800" cy="23648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Char char="●"/>
              <a:defRPr>
                <a:solidFill>
                  <a:schemeClr val="lt1"/>
                </a:solidFill>
              </a:defRPr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●"/>
              <a:defRPr>
                <a:solidFill>
                  <a:schemeClr val="lt1"/>
                </a:solidFill>
              </a:defRPr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●"/>
              <a:defRPr>
                <a:solidFill>
                  <a:schemeClr val="lt1"/>
                </a:solidFill>
              </a:defRPr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○"/>
              <a:defRPr>
                <a:solidFill>
                  <a:schemeClr val="lt1"/>
                </a:solidFill>
              </a:defRPr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66800" y="27075680"/>
            <a:ext cx="14397000" cy="38322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624000"/>
            <a:ext cx="204495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Roboto"/>
              <a:buNone/>
              <a:defRPr sz="1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871200"/>
            <a:ext cx="20449500" cy="21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Font typeface="Roboto"/>
              <a:buChar char="●"/>
              <a:defRPr sz="6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558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○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558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■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558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●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558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○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558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■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558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●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558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○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558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oboto"/>
              <a:buChar char="■"/>
              <a:defRPr sz="5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05035" y="2976761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m938792/CSC468-Group4.gi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68000" y="1343975"/>
            <a:ext cx="13598100" cy="29490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accent1"/>
                </a:solidFill>
              </a:rPr>
              <a:t>Cloud-based Discord Bot</a:t>
            </a:r>
            <a:endParaRPr b="1" sz="10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By: </a:t>
            </a:r>
            <a:r>
              <a:rPr lang="en" sz="5000">
                <a:solidFill>
                  <a:schemeClr val="accent1"/>
                </a:solidFill>
              </a:rPr>
              <a:t>Elijah Baldwin, Sean Larkin, Shane Maloney, Michael Pastorino, and Noah Winand</a:t>
            </a:r>
            <a:endParaRPr sz="5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4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https://github.com/sm938792/CSC468-Group4.git</a:t>
            </a:r>
            <a:endParaRPr sz="4400">
              <a:solidFill>
                <a:schemeClr val="accent4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3060" r="3051" t="0"/>
          <a:stretch/>
        </p:blipFill>
        <p:spPr>
          <a:xfrm>
            <a:off x="3786225" y="10199451"/>
            <a:ext cx="14373150" cy="906875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87" name="Google Shape;87;p13"/>
          <p:cNvSpPr txBox="1"/>
          <p:nvPr/>
        </p:nvSpPr>
        <p:spPr>
          <a:xfrm>
            <a:off x="868000" y="25885525"/>
            <a:ext cx="9342300" cy="6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 b="1" sz="6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Few parts to the infrastructure means more group reliance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Communication with the Discord API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Privatization of mongoDB SRV and Discord bot token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Continuous deployment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68000" y="4292975"/>
            <a:ext cx="152646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an easy-to-use moderation bot for Discord servers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Utilize a cloud-based infrastructure that allows for continuous deployment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Include a Web UI with buttons to eliminate the need for manually typing out commands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68000" y="19494775"/>
            <a:ext cx="103524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Bot Design</a:t>
            </a:r>
            <a:endParaRPr b="1" sz="6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Executes</a:t>
            </a: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inputted commands from the Web UI to the Discord API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Logs actions to the database for searching and comparing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One instance per server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 updates via Jenkins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8783" y="29634000"/>
            <a:ext cx="10921441" cy="2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47402" y="27683396"/>
            <a:ext cx="83439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97525" y="-12"/>
            <a:ext cx="3748074" cy="37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2742800" y="19494775"/>
            <a:ext cx="69531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b="1" sz="6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MongoDB over redis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Holds login/server info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Stores moderation logs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 UI </a:t>
            </a:r>
            <a:r>
              <a:rPr b="1"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takes </a:t>
            </a: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DB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Char char="●"/>
            </a:pP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 </a:t>
            </a:r>
            <a:r>
              <a:rPr b="1"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gives </a:t>
            </a:r>
            <a:r>
              <a:rPr lang="en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DB</a:t>
            </a:r>
            <a:endParaRPr sz="4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