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6" y="45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robotis.com/service/downloadpage.php?ca_id=10" TargetMode="External"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800"/>
              <a:t>다이나믹셀 위자드 </a:t>
            </a:r>
            <a:r>
              <a:rPr lang="en-US" altLang="ko-KR" sz="4800"/>
              <a:t>2.0 </a:t>
            </a:r>
            <a:r>
              <a:rPr lang="ko-KR" altLang="en-US" sz="4800"/>
              <a:t>메뉴얼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로빛 </a:t>
            </a:r>
            <a:r>
              <a:rPr lang="en-US" altLang="ko-KR"/>
              <a:t>18</a:t>
            </a:r>
            <a:r>
              <a:rPr lang="ko-KR" altLang="en-US"/>
              <a:t>기 예비단원 주성민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207132" y="753943"/>
            <a:ext cx="9603275" cy="104923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다이나믹셀과 </a:t>
            </a:r>
            <a:r>
              <a:rPr lang="en-US" altLang="ko-KR"/>
              <a:t>U2D2</a:t>
            </a:r>
            <a:r>
              <a:rPr lang="ko-KR" altLang="en-US"/>
              <a:t>에 전원을 연결한 후 복구 버튼을 누른다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849835"/>
            <a:ext cx="5753287" cy="115832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856676"/>
            <a:ext cx="6163534" cy="5001323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2850756" y="3251987"/>
            <a:ext cx="716482" cy="573185"/>
          </a:xfrm>
          <a:prstGeom prst="frame">
            <a:avLst>
              <a:gd name="adj1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11322780" y="6428110"/>
            <a:ext cx="869220" cy="328738"/>
          </a:xfrm>
          <a:prstGeom prst="frame">
            <a:avLst>
              <a:gd name="adj1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5607106" y="3429000"/>
            <a:ext cx="488894" cy="18544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61535" y="627505"/>
            <a:ext cx="9603275" cy="104923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복구하고 싶은 올바른 모델과 버전을 설정한다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99519"/>
            <a:ext cx="4932870" cy="505848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6106" y="1818572"/>
            <a:ext cx="5835893" cy="5039428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13566" y="5140128"/>
            <a:ext cx="885066" cy="396173"/>
          </a:xfrm>
          <a:prstGeom prst="frame">
            <a:avLst>
              <a:gd name="adj1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4174816" y="6419681"/>
            <a:ext cx="733341" cy="438318"/>
          </a:xfrm>
          <a:prstGeom prst="frame">
            <a:avLst>
              <a:gd name="adj1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6493521" y="3530150"/>
            <a:ext cx="1019933" cy="330089"/>
          </a:xfrm>
          <a:prstGeom prst="frame">
            <a:avLst>
              <a:gd name="adj1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11315362" y="6418331"/>
            <a:ext cx="783916" cy="346947"/>
          </a:xfrm>
          <a:prstGeom prst="frame">
            <a:avLst>
              <a:gd name="adj1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5059208" y="3993756"/>
            <a:ext cx="1289668" cy="65747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839294" cy="104923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전원을 껐다가 몇 초 후 다시 전원을 공급하면 복구완료되고</a:t>
            </a:r>
            <a:r>
              <a:rPr lang="en-US" altLang="ko-KR"/>
              <a:t>,</a:t>
            </a:r>
            <a:r>
              <a:rPr lang="ko-KR" altLang="en-US"/>
              <a:t> 검색하면 </a:t>
            </a:r>
            <a:r>
              <a:rPr lang="en-US" altLang="ko-KR"/>
              <a:t>57600</a:t>
            </a:r>
            <a:r>
              <a:rPr lang="ko-KR" altLang="en-US"/>
              <a:t> 보레이트에 </a:t>
            </a:r>
            <a:r>
              <a:rPr lang="en-US" altLang="ko-KR"/>
              <a:t>ID1</a:t>
            </a:r>
            <a:r>
              <a:rPr lang="ko-KR" altLang="en-US"/>
              <a:t>로 검색된다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660395"/>
            <a:ext cx="5044469" cy="408802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57860" y="2503475"/>
            <a:ext cx="5529538" cy="4354524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274362" y="2990005"/>
            <a:ext cx="1239093" cy="692545"/>
          </a:xfrm>
          <a:prstGeom prst="frame">
            <a:avLst>
              <a:gd name="adj1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118212" y="4221345"/>
            <a:ext cx="977788" cy="53946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what is dynamixel wizard?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정의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다이나믹셀 위자드는 다이나믹셀 제품을 관리할 수 있는 툴이다</a:t>
            </a:r>
            <a:endParaRPr lang="ko-KR" altLang="en-US"/>
          </a:p>
          <a:p>
            <a:pPr>
              <a:defRPr/>
            </a:pPr>
            <a:r>
              <a:rPr lang="en-US" altLang="ko-KR"/>
              <a:t> </a:t>
            </a:r>
            <a:r>
              <a:rPr lang="ko-KR" altLang="en-US"/>
              <a:t>특징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다이나믹셀의 펌웨어를 복구하거나 업데이트가 가능하다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모드</a:t>
            </a:r>
            <a:r>
              <a:rPr lang="en-US" altLang="ko-KR"/>
              <a:t>,</a:t>
            </a:r>
            <a:r>
              <a:rPr lang="ko-KR" altLang="en-US"/>
              <a:t> 파라미터 등을 설정하여 작동시킬 수 있다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시간에 따라 변화하는 값을 그래프로 확인할 수 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How to download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1"/>
            <a:ext cx="6762633" cy="466675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https://www.robotis.com/service/downloadpage.php?ca_id=10</a:t>
            </a:r>
            <a:endParaRPr lang="en-US" altLang="en-US"/>
          </a:p>
          <a:p>
            <a:pPr lvl="0">
              <a:defRPr/>
            </a:pPr>
            <a:endParaRPr lang="en-US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86465" y="2460329"/>
            <a:ext cx="3927326" cy="4198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420" y="1900445"/>
            <a:ext cx="4556740" cy="393276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82968" y="1990265"/>
            <a:ext cx="6370242" cy="377299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974916" y="3614441"/>
            <a:ext cx="632189" cy="4804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How to use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82328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찾고 싶은 프로토콜</a:t>
            </a:r>
            <a:r>
              <a:rPr lang="en-US" altLang="ko-KR"/>
              <a:t>,</a:t>
            </a:r>
            <a:r>
              <a:rPr lang="ko-KR" altLang="en-US"/>
              <a:t>  통신 속도</a:t>
            </a:r>
            <a:r>
              <a:rPr lang="en-US" altLang="ko-KR"/>
              <a:t>,</a:t>
            </a:r>
            <a:r>
              <a:rPr lang="ko-KR" altLang="en-US"/>
              <a:t> 연결된 포트를 선택하여 해당 조건에 맞는 장치의 정보를 불러올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그럼 해당 정보에 맞는 장치가 찾아지고 장치의 모든 정보를 보고 수정할 수 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HOW TO USE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5842" y="1855898"/>
            <a:ext cx="7965980" cy="4716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How to use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3116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주로 다루는 정보인 </a:t>
            </a:r>
            <a:r>
              <a:rPr lang="en-US" altLang="ko-KR"/>
              <a:t>ID, BAUD RATE, PROTOCOLE</a:t>
            </a:r>
            <a:r>
              <a:rPr lang="ko-KR" altLang="en-US"/>
              <a:t>을 변경할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DRIVE MODE</a:t>
            </a:r>
            <a:r>
              <a:rPr lang="ko-KR" altLang="en-US"/>
              <a:t>에서 </a:t>
            </a:r>
            <a:r>
              <a:rPr lang="en-US" altLang="ko-KR"/>
              <a:t>MASTER</a:t>
            </a:r>
            <a:r>
              <a:rPr lang="ko-KR" altLang="en-US"/>
              <a:t> 모드 또는 </a:t>
            </a:r>
            <a:r>
              <a:rPr lang="en-US" altLang="ko-KR"/>
              <a:t>SLAVE</a:t>
            </a:r>
            <a:r>
              <a:rPr lang="ko-KR" altLang="en-US"/>
              <a:t> 모드로 설정 가능하다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OPERATE MODE</a:t>
            </a:r>
            <a:r>
              <a:rPr lang="ko-KR" altLang="en-US"/>
              <a:t>에서 속도 제어</a:t>
            </a:r>
            <a:r>
              <a:rPr lang="en-US" altLang="ko-KR"/>
              <a:t>,</a:t>
            </a:r>
            <a:r>
              <a:rPr lang="ko-KR" altLang="en-US"/>
              <a:t> 위치 제어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PWM, </a:t>
            </a:r>
            <a:r>
              <a:rPr lang="ko-KR" altLang="en-US"/>
              <a:t>확장 위치 제어 등 설정 변경 가능하다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화면 오른쪽에서 직접 토크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LED</a:t>
            </a:r>
            <a:r>
              <a:rPr lang="ko-KR" altLang="en-US"/>
              <a:t>를 활성화하고 속도제어모드의 경우 시계방향</a:t>
            </a:r>
            <a:r>
              <a:rPr lang="en-US" altLang="ko-KR"/>
              <a:t>,</a:t>
            </a:r>
            <a:r>
              <a:rPr lang="ko-KR" altLang="en-US"/>
              <a:t> 반시계방향으로 장치를 작동시킬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How to use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660547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설정을 통해 원하는 정보를 그래프를 통해 알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2838955"/>
            <a:ext cx="4617282" cy="324241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53334" y="2828378"/>
            <a:ext cx="4050718" cy="330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HOW TO USE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펌웨어 복구</a:t>
            </a:r>
            <a:r>
              <a:rPr lang="en-US" altLang="ko-KR"/>
              <a:t>:</a:t>
            </a:r>
            <a:r>
              <a:rPr lang="ko-KR" altLang="en-US"/>
              <a:t> 주로 하드웨어 장치에 탑재된 펌웨어가 손상되거나 업데이트 중 문제가 발생했을 때  원래 상태로 되돌려주는 기능이다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아이디는 </a:t>
            </a:r>
            <a:r>
              <a:rPr lang="en-US" altLang="ko-KR"/>
              <a:t>1</a:t>
            </a:r>
            <a:r>
              <a:rPr lang="ko-KR" altLang="en-US"/>
              <a:t>번으로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Baud rate</a:t>
            </a:r>
            <a:r>
              <a:rPr lang="ko-KR" altLang="en-US"/>
              <a:t>는 </a:t>
            </a:r>
            <a:r>
              <a:rPr lang="en-US" altLang="ko-KR"/>
              <a:t>57600</a:t>
            </a:r>
            <a:r>
              <a:rPr lang="ko-KR" altLang="en-US"/>
              <a:t>으로 초기화 해준다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190</ep:Words>
  <ep:PresentationFormat>와이드스크린</ep:PresentationFormat>
  <ep:Paragraphs>28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Gallery</vt:lpstr>
      <vt:lpstr>다이나믹셀 위자드 2.0 메뉴얼</vt:lpstr>
      <vt:lpstr>what is dynamixel wizard?</vt:lpstr>
      <vt:lpstr>How to download</vt:lpstr>
      <vt:lpstr>슬라이드 4</vt:lpstr>
      <vt:lpstr>How to use</vt:lpstr>
      <vt:lpstr>HOW TO USE</vt:lpstr>
      <vt:lpstr>How to use</vt:lpstr>
      <vt:lpstr>How to use</vt:lpstr>
      <vt:lpstr>HOW TO USE</vt:lpstr>
      <vt:lpstr>다이나믹셀과 U2D2에 전원을 연결한 후 복구 버튼을 누른다.</vt:lpstr>
      <vt:lpstr>복구하고 싶은 올바른 모델과 버전을 설정한다.</vt:lpstr>
      <vt:lpstr>전원을 껐다가 몇 초 후 다시 전원을 공급하면 복구완료되고, 검색하면 57600 보레이트에 ID1로 검색된다.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2023-12-27T03:13:50.000</dcterms:created>
  <dc:creator>SEONGMIN CHU</dc:creator>
  <cp:lastModifiedBy>sungm</cp:lastModifiedBy>
  <dcterms:modified xsi:type="dcterms:W3CDTF">2023-12-27T11:18:27.943</dcterms:modified>
  <cp:revision>43</cp:revision>
  <dc:title>다이나믹셀 위자드 2.0 사용법</dc:title>
  <cp:version>1000.0000.01</cp:version>
</cp:coreProperties>
</file>