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MIN CHU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>
      <p:cViewPr varScale="1">
        <p:scale>
          <a:sx n="46" d="100"/>
          <a:sy n="46" d="100"/>
        </p:scale>
        <p:origin x="38" y="134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05:37:53.730" idx="1">
    <p:pos x="9" y="9"/>
    <p:text>ㅁㄴㅇ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D437708C-4ECB-44B8-A422-6C914CA8853D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2023-09-17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4886E15-F82A-4596-A46C-375C6D3981E1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A6603DC1-1EAB-40C2-BD43-C56BDD106B2D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F105DB2-FD3E-441D-8B7E-7AE83ECE27B3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F105DB2-FD3E-441D-8B7E-7AE83ECE27B3}" type="slidenum">
              <a:rPr lang="en-US" altLang="ko-KR"/>
              <a:pPr rt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F105DB2-FD3E-441D-8B7E-7AE83ECE27B3}" type="slidenum">
              <a:rPr lang="en-US" altLang="ko-KR"/>
              <a:pPr rtl="0"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F105DB2-FD3E-441D-8B7E-7AE83ECE27B3}" type="slidenum">
              <a:rPr lang="en-US" altLang="ko-KR"/>
              <a:pPr rtl="0"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F105DB2-FD3E-441D-8B7E-7AE83ECE27B3}" type="slidenum">
              <a:rPr lang="en-US" altLang="ko-KR"/>
              <a:pPr rtl="0"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F105DB2-FD3E-441D-8B7E-7AE83ECE27B3}" type="slidenum">
              <a:rPr lang="en-US" altLang="ko-KR"/>
              <a:pPr rtl="0"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2023-09-17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The Hidden Catch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 smtClean="0"/>
              <a:t>| </a:t>
            </a:r>
            <a:r>
              <a:rPr lang="ko-KR" altLang="en-US" dirty="0" err="1" smtClean="0"/>
              <a:t>로빛</a:t>
            </a:r>
            <a:r>
              <a:rPr lang="ko-KR" altLang="en-US" dirty="0" smtClean="0"/>
              <a:t>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기 수습 단원 </a:t>
            </a:r>
            <a:r>
              <a:rPr lang="en-US" altLang="ko-KR" dirty="0"/>
              <a:t>| </a:t>
            </a:r>
            <a:r>
              <a:rPr lang="ko-KR" altLang="en-US" dirty="0" smtClean="0"/>
              <a:t>주성민</a:t>
            </a:r>
            <a:r>
              <a:rPr lang="en-US" altLang="ko-KR" dirty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난이도에 따라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(5or7)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받은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의 크기만큼 </a:t>
            </a:r>
            <a:r>
              <a:rPr lang="ko-KR" altLang="en-US" dirty="0" err="1" smtClean="0">
                <a:solidFill>
                  <a:schemeClr val="accent5"/>
                </a:solidFill>
              </a:rPr>
              <a:t>이차원배열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출력합니다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문제 </a:t>
            </a:r>
            <a:r>
              <a:rPr lang="ko-KR" altLang="en-US" dirty="0" smtClean="0">
                <a:solidFill>
                  <a:schemeClr val="accent5"/>
                </a:solidFill>
              </a:rPr>
              <a:t>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5" y="2636912"/>
            <a:ext cx="4104457" cy="1397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84" y="2647104"/>
            <a:ext cx="3692338" cy="13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Cnt</a:t>
            </a:r>
            <a:r>
              <a:rPr lang="ko-KR" altLang="en-US" dirty="0" smtClean="0"/>
              <a:t>로 </a:t>
            </a:r>
            <a:r>
              <a:rPr lang="ko-KR" altLang="en-US" dirty="0" err="1" smtClean="0">
                <a:solidFill>
                  <a:schemeClr val="accent5"/>
                </a:solidFill>
              </a:rPr>
              <a:t>동적할당</a:t>
            </a:r>
            <a:r>
              <a:rPr lang="ko-KR" altLang="en-US" dirty="0" smtClean="0"/>
              <a:t> 받은 또 다른 하나의 </a:t>
            </a:r>
            <a:r>
              <a:rPr lang="ko-KR" altLang="en-US" dirty="0" err="1" smtClean="0">
                <a:solidFill>
                  <a:schemeClr val="accent5"/>
                </a:solidFill>
              </a:rPr>
              <a:t>일차원</a:t>
            </a:r>
            <a:r>
              <a:rPr lang="ko-KR" altLang="en-US" dirty="0" smtClean="0">
                <a:solidFill>
                  <a:schemeClr val="accent5"/>
                </a:solidFill>
              </a:rPr>
              <a:t> 배열</a:t>
            </a:r>
            <a:r>
              <a:rPr lang="ko-KR" altLang="en-US" dirty="0" smtClean="0"/>
              <a:t>에 사용자의 정답을 </a:t>
            </a:r>
            <a:r>
              <a:rPr lang="ko-KR" altLang="en-US" dirty="0" smtClean="0">
                <a:solidFill>
                  <a:schemeClr val="accent5"/>
                </a:solidFill>
              </a:rPr>
              <a:t>입력</a:t>
            </a:r>
            <a:r>
              <a:rPr lang="ko-KR" altLang="en-US" dirty="0" smtClean="0"/>
              <a:t>하고 이를 정답 저장용 </a:t>
            </a:r>
            <a:r>
              <a:rPr lang="ko-KR" altLang="en-US" dirty="0" err="1" smtClean="0">
                <a:solidFill>
                  <a:schemeClr val="accent5"/>
                </a:solidFill>
              </a:rPr>
              <a:t>일차원</a:t>
            </a:r>
            <a:r>
              <a:rPr lang="ko-KR" altLang="en-US" dirty="0" smtClean="0">
                <a:solidFill>
                  <a:schemeClr val="accent5"/>
                </a:solidFill>
              </a:rPr>
              <a:t> 배열</a:t>
            </a:r>
            <a:r>
              <a:rPr lang="ko-KR" altLang="en-US" dirty="0" smtClean="0"/>
              <a:t>과 비교합니다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값이 같을 때마다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초기환 된 변수 </a:t>
            </a:r>
            <a:r>
              <a:rPr lang="en-US" altLang="ko-KR" dirty="0" err="1" smtClean="0"/>
              <a:t>answerCnt</a:t>
            </a:r>
            <a:r>
              <a:rPr lang="en-US" altLang="ko-KR" dirty="0" smtClean="0"/>
              <a:t> +=1; 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answerCnt</a:t>
            </a:r>
            <a:r>
              <a:rPr lang="ko-KR" altLang="en-US" dirty="0" smtClean="0"/>
              <a:t>의 값과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의 값이 같다면 다른 값의 행과 열을 모두 맞췄다는 뜻이므로 </a:t>
            </a:r>
            <a:r>
              <a:rPr lang="en-US" altLang="ko-KR" dirty="0" smtClean="0"/>
              <a:t>congratulation</a:t>
            </a:r>
            <a:r>
              <a:rPr lang="ko-KR" altLang="en-US" dirty="0" smtClean="0"/>
              <a:t>이라는 말과 함께 끝이 납니다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틀렸다면 </a:t>
            </a:r>
            <a:r>
              <a:rPr lang="en-US" altLang="ko-KR" dirty="0" smtClean="0"/>
              <a:t>try again</a:t>
            </a:r>
            <a:r>
              <a:rPr lang="ko-KR" altLang="en-US" dirty="0" smtClean="0"/>
              <a:t>이라는 문구와 함께 문제가 다시 </a:t>
            </a:r>
            <a:r>
              <a:rPr lang="ko-KR" altLang="en-US" dirty="0" smtClean="0">
                <a:solidFill>
                  <a:schemeClr val="accent5"/>
                </a:solidFill>
              </a:rPr>
              <a:t>출력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367" y="4506729"/>
            <a:ext cx="2217612" cy="14631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57" y="4540796"/>
            <a:ext cx="4151785" cy="1968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33" y="4506729"/>
            <a:ext cx="264436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546" y="580033"/>
            <a:ext cx="9143538" cy="1066800"/>
          </a:xfrm>
        </p:spPr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7-1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Save </a:t>
            </a:r>
            <a:r>
              <a:rPr lang="ko-KR" altLang="en-US" dirty="0" smtClean="0">
                <a:solidFill>
                  <a:schemeClr val="accent5"/>
                </a:solidFill>
              </a:rPr>
              <a:t>함수</a:t>
            </a:r>
            <a:r>
              <a:rPr lang="ko-KR" altLang="en-US" dirty="0" smtClean="0"/>
              <a:t>를 정의하여 </a:t>
            </a:r>
            <a:endParaRPr lang="en-US" altLang="ko-KR" dirty="0" smtClean="0"/>
          </a:p>
          <a:p>
            <a:r>
              <a:rPr lang="ko-KR" altLang="en-US" dirty="0" smtClean="0"/>
              <a:t>게임이 끝나면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포인터</a:t>
            </a:r>
            <a:r>
              <a:rPr lang="ko-KR" altLang="en-US" dirty="0" smtClean="0"/>
              <a:t>를 이용하여 게임 전 입력했던 사용자 정보를 누적</a:t>
            </a:r>
            <a:r>
              <a:rPr lang="ko-KR" altLang="en-US" dirty="0" smtClean="0">
                <a:solidFill>
                  <a:schemeClr val="accent5"/>
                </a:solidFill>
              </a:rPr>
              <a:t>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753732"/>
            <a:ext cx="4701947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6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7-2 load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269876" y="1676400"/>
            <a:ext cx="9143538" cy="369746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함수에서 </a:t>
            </a:r>
            <a:r>
              <a:rPr lang="ko-KR" altLang="en-US" dirty="0" smtClean="0">
                <a:solidFill>
                  <a:schemeClr val="accent5"/>
                </a:solidFill>
              </a:rPr>
              <a:t>구조체 포인터</a:t>
            </a:r>
            <a:r>
              <a:rPr lang="ko-KR" altLang="en-US" dirty="0" smtClean="0"/>
              <a:t>를 선언합니다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ko-KR" altLang="en-US" dirty="0"/>
              <a:t>화면의 </a:t>
            </a:r>
            <a:r>
              <a:rPr lang="en-US" altLang="ko-KR" dirty="0"/>
              <a:t>game record</a:t>
            </a:r>
            <a:r>
              <a:rPr lang="ko-KR" altLang="en-US" dirty="0"/>
              <a:t>를 </a:t>
            </a:r>
            <a:r>
              <a:rPr lang="ko-KR" altLang="en-US" dirty="0" smtClean="0"/>
              <a:t>선택하면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누적 사용자의 </a:t>
            </a:r>
            <a:r>
              <a:rPr lang="ko-KR" altLang="en-US" dirty="0"/>
              <a:t>정보가 </a:t>
            </a:r>
            <a:r>
              <a:rPr lang="ko-KR" altLang="en-US" dirty="0">
                <a:solidFill>
                  <a:schemeClr val="accent5"/>
                </a:solidFill>
              </a:rPr>
              <a:t>출력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누적되는 사용자의 수만큼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5"/>
                </a:solidFill>
              </a:rPr>
              <a:t>구조체 </a:t>
            </a:r>
            <a:r>
              <a:rPr lang="ko-KR" altLang="en-US" dirty="0" err="1" smtClean="0">
                <a:solidFill>
                  <a:schemeClr val="accent5"/>
                </a:solidFill>
              </a:rPr>
              <a:t>동적할당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이용하여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누적 사용자의 정보를 불러옵니다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2564904"/>
            <a:ext cx="4846740" cy="3673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03" y="2132856"/>
            <a:ext cx="6587760" cy="3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</a:t>
            </a:r>
            <a:r>
              <a:rPr lang="en-US" altLang="ko-KR"/>
              <a:t>6</a:t>
            </a:r>
            <a:r>
              <a:rPr lang="ko-KR" altLang="en-US"/>
              <a:t>에 대한 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사용자가 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ko-KR" altLang="en-US"/>
              <a:t>하는 정답은 행</a:t>
            </a:r>
            <a:r>
              <a:rPr lang="en-US" altLang="ko-KR"/>
              <a:t>,</a:t>
            </a:r>
            <a:r>
              <a:rPr lang="ko-KR" altLang="en-US"/>
              <a:t>열의 값이므로 정수입니다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문자 같은 잘못된 값에 대해 예외처리를 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Scanf</a:t>
            </a:r>
            <a:r>
              <a:rPr lang="ko-KR" altLang="en-US"/>
              <a:t>함수의 반환 값은 제대로 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ko-KR" altLang="en-US"/>
              <a:t>된 개수를 말합니다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>
                <a:solidFill>
                  <a:schemeClr val="accent5"/>
                </a:solidFill>
              </a:rPr>
              <a:t>For</a:t>
            </a:r>
            <a:r>
              <a:rPr lang="ko-KR" altLang="en-US">
                <a:solidFill>
                  <a:schemeClr val="accent5"/>
                </a:solidFill>
              </a:rPr>
              <a:t>문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5"/>
                </a:solidFill>
              </a:rPr>
              <a:t>입력</a:t>
            </a:r>
            <a:r>
              <a:rPr lang="ko-KR" altLang="en-US"/>
              <a:t>한다면</a:t>
            </a:r>
            <a:r>
              <a:rPr lang="en-US" altLang="ko-KR"/>
              <a:t>, </a:t>
            </a:r>
            <a:r>
              <a:rPr lang="ko-KR" altLang="en-US"/>
              <a:t>한번 입력 시 반환 값은 </a:t>
            </a:r>
            <a:r>
              <a:rPr lang="en-US" altLang="ko-KR"/>
              <a:t>1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그림과 같이 임의의 변수 </a:t>
            </a:r>
            <a:r>
              <a:rPr lang="en-US" altLang="ko-KR"/>
              <a:t>a+=scanf</a:t>
            </a:r>
            <a:r>
              <a:rPr lang="ko-KR" altLang="en-US"/>
              <a:t>를 해준다면</a:t>
            </a:r>
            <a:r>
              <a:rPr lang="en-US" altLang="ko-KR"/>
              <a:t>, 1</a:t>
            </a:r>
            <a:r>
              <a:rPr lang="ko-KR" altLang="en-US"/>
              <a:t>씩 </a:t>
            </a:r>
            <a:r>
              <a:rPr lang="en-US" altLang="ko-KR"/>
              <a:t>cnt</a:t>
            </a:r>
            <a:r>
              <a:rPr lang="ko-KR" altLang="en-US"/>
              <a:t>만큼 더해주므로 제대로 입력을 받았다면 </a:t>
            </a:r>
            <a:r>
              <a:rPr lang="en-US" altLang="ko-KR"/>
              <a:t>a</a:t>
            </a:r>
            <a:r>
              <a:rPr lang="ko-KR" altLang="en-US"/>
              <a:t>값은 </a:t>
            </a:r>
            <a:r>
              <a:rPr lang="en-US" altLang="ko-KR"/>
              <a:t>cnt</a:t>
            </a:r>
            <a:r>
              <a:rPr lang="ko-KR" altLang="en-US"/>
              <a:t>값이다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>
                <a:solidFill>
                  <a:schemeClr val="accent5"/>
                </a:solidFill>
              </a:rPr>
              <a:t>조건문</a:t>
            </a:r>
            <a:r>
              <a:rPr lang="ko-KR" altLang="en-US"/>
              <a:t>을 통해 </a:t>
            </a:r>
            <a:r>
              <a:rPr lang="en-US" altLang="ko-KR"/>
              <a:t>a</a:t>
            </a:r>
            <a:r>
              <a:rPr lang="ko-KR" altLang="en-US"/>
              <a:t>값이 </a:t>
            </a:r>
            <a:r>
              <a:rPr lang="en-US" altLang="ko-KR"/>
              <a:t>cnt </a:t>
            </a:r>
            <a:r>
              <a:rPr lang="ko-KR" altLang="en-US"/>
              <a:t>값과 동일하면 </a:t>
            </a:r>
            <a:r>
              <a:rPr lang="ko-KR" altLang="en-US">
                <a:solidFill>
                  <a:schemeClr val="accent5"/>
                </a:solidFill>
              </a:rPr>
              <a:t>반복문</a:t>
            </a:r>
            <a:r>
              <a:rPr lang="ko-KR" altLang="en-US"/>
              <a:t>을 빠져나와 다음 단계로 넘어가고 그렇지 않으면 </a:t>
            </a:r>
            <a:r>
              <a:rPr lang="en-US" altLang="ko-KR"/>
              <a:t>getchar</a:t>
            </a:r>
            <a:r>
              <a:rPr lang="ko-KR" altLang="en-US"/>
              <a:t>함수를 통해 개행문자가 나올 때까지 입력버퍼를 초기화 하고</a:t>
            </a:r>
            <a:r>
              <a:rPr lang="en-US" altLang="ko-KR"/>
              <a:t>, </a:t>
            </a:r>
            <a:r>
              <a:rPr lang="ko-KR" altLang="en-US"/>
              <a:t>다시 입력 받습니다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302" y="-34313"/>
            <a:ext cx="5204911" cy="1943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2126" y="1463913"/>
            <a:ext cx="2088232" cy="217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장면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844824"/>
            <a:ext cx="7737024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장면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5" y="2407653"/>
            <a:ext cx="3331363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2407653"/>
            <a:ext cx="4085461" cy="1896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716" y="764704"/>
            <a:ext cx="2987299" cy="542591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99274" y="3211941"/>
            <a:ext cx="504056" cy="28803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" name="오른쪽 화살표 7"/>
          <p:cNvSpPr/>
          <p:nvPr/>
        </p:nvSpPr>
        <p:spPr>
          <a:xfrm>
            <a:off x="8306284" y="3189627"/>
            <a:ext cx="504056" cy="28803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901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장면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결과 및 게임 기록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188" y="2022309"/>
            <a:ext cx="4313226" cy="1839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988839"/>
            <a:ext cx="2232248" cy="4152461"/>
          </a:xfrm>
          <a:prstGeom prst="rect">
            <a:avLst/>
          </a:prstGeom>
        </p:spPr>
      </p:pic>
      <p:sp>
        <p:nvSpPr>
          <p:cNvPr id="6" name="덧셈 기호 5"/>
          <p:cNvSpPr/>
          <p:nvPr/>
        </p:nvSpPr>
        <p:spPr>
          <a:xfrm>
            <a:off x="5734372" y="3140968"/>
            <a:ext cx="432048" cy="432048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4120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장면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시작 </a:t>
            </a:r>
            <a:r>
              <a:rPr lang="en-US" altLang="ko-KR" dirty="0" smtClean="0"/>
              <a:t>– UI </a:t>
            </a:r>
            <a:r>
              <a:rPr lang="ko-KR" altLang="en-US" dirty="0" smtClean="0"/>
              <a:t>보완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460" y="1922867"/>
            <a:ext cx="2143928" cy="3894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922867"/>
            <a:ext cx="3456384" cy="390010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518348" y="3429000"/>
            <a:ext cx="864096" cy="44090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8967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작품 시연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10193637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프로그램 전체 작동 순서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사용한 헤더 파일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실행 장면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프로젝트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프로그램 전체 작동 순서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876" y="1916832"/>
            <a:ext cx="8024555" cy="3139712"/>
          </a:xfrm>
          <a:prstGeom prst="rect">
            <a:avLst/>
          </a:prstGeom>
        </p:spPr>
      </p:pic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헤더파일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 smtClean="0"/>
              <a:t>&gt; : for, if,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문을 사용</a:t>
            </a:r>
            <a:endParaRPr lang="en-US" altLang="ko-KR" dirty="0"/>
          </a:p>
          <a:p>
            <a:r>
              <a:rPr lang="en-US" altLang="ko-KR" dirty="0"/>
              <a:t>#include&lt;</a:t>
            </a:r>
            <a:r>
              <a:rPr lang="en-US" altLang="ko-KR" dirty="0" err="1"/>
              <a:t>stdlib.h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동적할당</a:t>
            </a:r>
            <a:endParaRPr lang="en-US" altLang="ko-KR" dirty="0"/>
          </a:p>
          <a:p>
            <a:r>
              <a:rPr lang="en-US" altLang="ko-KR" dirty="0"/>
              <a:t>#include&lt;</a:t>
            </a:r>
            <a:r>
              <a:rPr lang="en-US" altLang="ko-KR" dirty="0" err="1"/>
              <a:t>time.h</a:t>
            </a:r>
            <a:r>
              <a:rPr lang="en-US" altLang="ko-KR" dirty="0" smtClean="0"/>
              <a:t>&gt; : rand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시드값을</a:t>
            </a:r>
            <a:r>
              <a:rPr lang="ko-KR" altLang="en-US" dirty="0" smtClean="0"/>
              <a:t> 시간으로 설정</a:t>
            </a:r>
            <a:endParaRPr lang="en-US" altLang="ko-KR" dirty="0"/>
          </a:p>
          <a:p>
            <a:r>
              <a:rPr lang="en-US" altLang="ko-KR" dirty="0"/>
              <a:t>#include&lt;</a:t>
            </a:r>
            <a:r>
              <a:rPr lang="en-US" altLang="ko-KR" dirty="0" err="1"/>
              <a:t>conio.h</a:t>
            </a:r>
            <a:r>
              <a:rPr lang="en-US" altLang="ko-KR" dirty="0" smtClean="0"/>
              <a:t>&gt;: </a:t>
            </a:r>
            <a:r>
              <a:rPr lang="en-US" altLang="ko-KR" dirty="0" err="1" smtClean="0"/>
              <a:t>getch</a:t>
            </a:r>
            <a:r>
              <a:rPr lang="ko-KR" altLang="en-US" dirty="0" smtClean="0"/>
              <a:t>함수를 사용</a:t>
            </a:r>
            <a:endParaRPr lang="en-US" altLang="ko-KR" dirty="0"/>
          </a:p>
          <a:p>
            <a:r>
              <a:rPr lang="en-US" altLang="ko-KR" dirty="0"/>
              <a:t>#include&lt;</a:t>
            </a:r>
            <a:r>
              <a:rPr lang="en-US" altLang="ko-KR" dirty="0" err="1"/>
              <a:t>Windows.h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커서위치</a:t>
            </a:r>
            <a:r>
              <a:rPr lang="ko-KR" altLang="en-US" dirty="0" smtClean="0"/>
              <a:t> 이동하는 함수 등 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8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1844824"/>
            <a:ext cx="9143538" cy="3697465"/>
          </a:xfrm>
        </p:spPr>
        <p:txBody>
          <a:bodyPr/>
          <a:lstStyle/>
          <a:p>
            <a:r>
              <a:rPr lang="ko-KR" altLang="en-US" dirty="0" smtClean="0"/>
              <a:t>게임 시작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이름과 생일을 </a:t>
            </a:r>
            <a:r>
              <a:rPr lang="ko-KR" altLang="en-US" dirty="0" smtClean="0">
                <a:solidFill>
                  <a:schemeClr val="accent5"/>
                </a:solidFill>
              </a:rPr>
              <a:t>구조체</a:t>
            </a:r>
            <a:r>
              <a:rPr lang="ko-KR" altLang="en-US" dirty="0" smtClean="0"/>
              <a:t>에 담아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입력된 정보는 게임이 끝난 후에 </a:t>
            </a:r>
            <a:r>
              <a:rPr lang="ko-KR" altLang="en-US" dirty="0" smtClean="0">
                <a:solidFill>
                  <a:schemeClr val="accent5"/>
                </a:solidFill>
              </a:rPr>
              <a:t>파일 입출력</a:t>
            </a:r>
            <a:r>
              <a:rPr lang="ko-KR" altLang="en-US" dirty="0" smtClean="0"/>
              <a:t>에 사용됩니다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3068960"/>
            <a:ext cx="3246184" cy="1879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3068960"/>
            <a:ext cx="190516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1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</a:t>
            </a:r>
            <a:r>
              <a:rPr lang="ko-KR" altLang="en-US" dirty="0" smtClean="0"/>
              <a:t>모드는 </a:t>
            </a:r>
            <a:r>
              <a:rPr lang="en-US" altLang="ko-KR" dirty="0" smtClean="0"/>
              <a:t>5x5,  hard</a:t>
            </a:r>
            <a:r>
              <a:rPr lang="ko-KR" altLang="en-US" dirty="0" smtClean="0"/>
              <a:t>모드는 </a:t>
            </a:r>
            <a:r>
              <a:rPr lang="en-US" altLang="ko-KR" dirty="0" smtClean="0"/>
              <a:t>7x7 </a:t>
            </a:r>
            <a:r>
              <a:rPr lang="ko-KR" altLang="en-US" dirty="0" smtClean="0"/>
              <a:t>크기의 </a:t>
            </a:r>
            <a:r>
              <a:rPr lang="ko-KR" altLang="en-US" dirty="0" smtClean="0">
                <a:solidFill>
                  <a:schemeClr val="accent5"/>
                </a:solidFill>
              </a:rPr>
              <a:t>이차원 배열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Easy</a:t>
            </a:r>
            <a:r>
              <a:rPr lang="ko-KR" altLang="en-US" dirty="0" smtClean="0"/>
              <a:t>모드를 선택하면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hard </a:t>
            </a:r>
            <a:r>
              <a:rPr lang="ko-KR" altLang="en-US" dirty="0" smtClean="0"/>
              <a:t>모드를 선택하면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을 매개로 하여 그만큼 이차원 배열의 크기를 </a:t>
            </a:r>
            <a:r>
              <a:rPr lang="ko-KR" altLang="en-US" dirty="0" err="1" smtClean="0">
                <a:solidFill>
                  <a:schemeClr val="accent5"/>
                </a:solidFill>
              </a:rPr>
              <a:t>동적할당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63" y="3216475"/>
            <a:ext cx="2804403" cy="1074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64" y="3223980"/>
            <a:ext cx="358933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알고리즘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drawQuiz</a:t>
            </a:r>
            <a:r>
              <a:rPr lang="en-US" altLang="ko-KR" dirty="0" smtClean="0"/>
              <a:t>()</a:t>
            </a:r>
            <a:r>
              <a:rPr lang="ko-KR" altLang="en-US" dirty="0" smtClean="0"/>
              <a:t>라는 </a:t>
            </a:r>
            <a:r>
              <a:rPr lang="ko-KR" altLang="en-US" dirty="0" smtClean="0">
                <a:solidFill>
                  <a:schemeClr val="accent5"/>
                </a:solidFill>
              </a:rPr>
              <a:t>함수</a:t>
            </a:r>
            <a:r>
              <a:rPr lang="ko-KR" altLang="en-US" dirty="0" smtClean="0"/>
              <a:t>를 정의하여 알고리즘 </a:t>
            </a:r>
            <a:r>
              <a:rPr lang="en-US" altLang="ko-KR" dirty="0" smtClean="0"/>
              <a:t>2-6</a:t>
            </a:r>
            <a:r>
              <a:rPr lang="ko-KR" altLang="en-US" dirty="0" smtClean="0"/>
              <a:t>까지 진행됩니다</a:t>
            </a:r>
            <a:r>
              <a:rPr lang="en-US" altLang="ko-KR" dirty="0" smtClean="0"/>
              <a:t>.</a:t>
            </a:r>
          </a:p>
          <a:p>
            <a:pPr marL="0" indent="0" rtl="0">
              <a:buNone/>
            </a:pPr>
            <a:r>
              <a:rPr lang="en-US" altLang="ko-KR" dirty="0" smtClean="0"/>
              <a:t>Rand</a:t>
            </a:r>
            <a:r>
              <a:rPr lang="ko-KR" altLang="en-US" dirty="0" smtClean="0"/>
              <a:t>함수와 나머지 연산자를 이용하여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범위를 </a:t>
            </a:r>
            <a:r>
              <a:rPr lang="en-US" altLang="ko-KR" dirty="0" smtClean="0"/>
              <a:t>0,1</a:t>
            </a:r>
            <a:r>
              <a:rPr lang="ko-KR" altLang="en-US" dirty="0" smtClean="0"/>
              <a:t>로 제한시키고 이를 두 개의 이차원 배열에 저장합니다</a:t>
            </a:r>
            <a:r>
              <a:rPr lang="en-US" altLang="ko-KR" dirty="0" smtClean="0"/>
              <a:t>.</a:t>
            </a:r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Seed </a:t>
            </a:r>
            <a:r>
              <a:rPr lang="ko-KR" altLang="en-US" dirty="0" smtClean="0"/>
              <a:t>값을 시간으로 설정하여 실행할 때마다 값이 달라지게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20" y="5457056"/>
            <a:ext cx="3506480" cy="576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2965028"/>
            <a:ext cx="306650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두 개의 이차원 배열 원소의 숫자를 모두 비교하여 값이 다를 때마다</a:t>
            </a:r>
            <a:r>
              <a:rPr lang="en-US" altLang="ko-KR" dirty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된 변수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+= 2</a:t>
            </a:r>
            <a:r>
              <a:rPr lang="ko-KR" altLang="en-US" dirty="0" smtClean="0"/>
              <a:t>를 해줍니다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는 숫자가 다른 행과 열을 모두 담는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배열의 크기입니다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.1</a:t>
            </a:r>
            <a:r>
              <a:rPr lang="ko-KR" altLang="en-US" dirty="0" smtClean="0"/>
              <a:t>개가 다르면 각각의 행과 열을 </a:t>
            </a:r>
            <a:r>
              <a:rPr lang="ko-KR" altLang="en-US" dirty="0" err="1" smtClean="0"/>
              <a:t>담아야하므로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+=2)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최종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두 개의 </a:t>
            </a:r>
            <a:r>
              <a:rPr lang="ko-KR" altLang="en-US" dirty="0" err="1" smtClean="0">
                <a:solidFill>
                  <a:schemeClr val="accent5"/>
                </a:solidFill>
              </a:rPr>
              <a:t>일차원</a:t>
            </a:r>
            <a:r>
              <a:rPr lang="ko-KR" altLang="en-US" dirty="0" smtClean="0">
                <a:solidFill>
                  <a:schemeClr val="accent5"/>
                </a:solidFill>
              </a:rPr>
              <a:t> 배열</a:t>
            </a:r>
            <a:r>
              <a:rPr lang="ko-KR" altLang="en-US" dirty="0" smtClean="0"/>
              <a:t>을 </a:t>
            </a:r>
            <a:r>
              <a:rPr lang="ko-KR" altLang="en-US" dirty="0" err="1" smtClean="0">
                <a:solidFill>
                  <a:schemeClr val="accent5"/>
                </a:solidFill>
              </a:rPr>
              <a:t>동적할당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정답 저장용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정답을 입력하는 배열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140968"/>
            <a:ext cx="4130398" cy="1455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5507187"/>
            <a:ext cx="6363251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4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두 개의 </a:t>
            </a:r>
            <a:r>
              <a:rPr lang="ko-KR" altLang="en-US" dirty="0" smtClean="0">
                <a:solidFill>
                  <a:schemeClr val="accent5"/>
                </a:solidFill>
              </a:rPr>
              <a:t>이차원 배열</a:t>
            </a:r>
            <a:r>
              <a:rPr lang="ko-KR" altLang="en-US" dirty="0" smtClean="0"/>
              <a:t>을 비교하여 원소의 값이 다를 때의 각각 행과 열을 크기가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인 </a:t>
            </a:r>
            <a:r>
              <a:rPr lang="ko-KR" altLang="en-US" dirty="0" err="1" smtClean="0">
                <a:solidFill>
                  <a:schemeClr val="accent5"/>
                </a:solidFill>
              </a:rPr>
              <a:t>일차원</a:t>
            </a:r>
            <a:r>
              <a:rPr lang="ko-KR" altLang="en-US" dirty="0" smtClean="0">
                <a:solidFill>
                  <a:schemeClr val="accent5"/>
                </a:solidFill>
              </a:rPr>
              <a:t> 배열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정답저장용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0,2,4..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짝수번</a:t>
            </a:r>
            <a:r>
              <a:rPr lang="ko-KR" altLang="en-US" dirty="0" smtClean="0"/>
              <a:t> 째 원소에 행을</a:t>
            </a:r>
            <a:r>
              <a:rPr lang="en-US" altLang="ko-KR" dirty="0" smtClean="0"/>
              <a:t>, 1,3,5..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홀수번</a:t>
            </a:r>
            <a:r>
              <a:rPr lang="ko-KR" altLang="en-US" dirty="0" smtClean="0"/>
              <a:t> 째 원소에 열을 저장하여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…)</a:t>
            </a:r>
            <a:r>
              <a:rPr lang="ko-KR" altLang="en-US" dirty="0" smtClean="0"/>
              <a:t>으로 저장되도록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3573016"/>
            <a:ext cx="67249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554</Words>
  <Application>Microsoft Office PowerPoint</Application>
  <PresentationFormat>사용자 지정</PresentationFormat>
  <Paragraphs>71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프로젝트 계획 개요 프레젠테이션</vt:lpstr>
      <vt:lpstr>The Hidden Catch</vt:lpstr>
      <vt:lpstr>목차</vt:lpstr>
      <vt:lpstr>프로그램 전체 작동 순서</vt:lpstr>
      <vt:lpstr>사용한 헤더파일</vt:lpstr>
      <vt:lpstr>알고리즘 0</vt:lpstr>
      <vt:lpstr>알고리즘 1 </vt:lpstr>
      <vt:lpstr>알고리즘 2</vt:lpstr>
      <vt:lpstr>알고리즘 3</vt:lpstr>
      <vt:lpstr>알고리즘 4 </vt:lpstr>
      <vt:lpstr>알고리즘 5</vt:lpstr>
      <vt:lpstr>알고리즘 6</vt:lpstr>
      <vt:lpstr>알고리즘 7-1 save</vt:lpstr>
      <vt:lpstr>알고리즘 7-2 load</vt:lpstr>
      <vt:lpstr>알고리즘 6에 대한 예외처리</vt:lpstr>
      <vt:lpstr>실행 장면 – 시작 화면</vt:lpstr>
      <vt:lpstr>실행 장면 – 게임 시작</vt:lpstr>
      <vt:lpstr>실행 장면 – 게임 결과 및 게임 기록</vt:lpstr>
      <vt:lpstr>실행 장면 – 게임 시작 – UI 보완</vt:lpstr>
      <vt:lpstr>작품 시연</vt:lpstr>
      <vt:lpstr>들어주셔서 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Catch</dc:title>
  <dc:creator>SEONGMIN CHU</dc:creator>
  <cp:lastModifiedBy>SEONGMIN CHU</cp:lastModifiedBy>
  <cp:revision>28</cp:revision>
  <dcterms:created xsi:type="dcterms:W3CDTF">2023-07-31T14:29:27Z</dcterms:created>
  <dcterms:modified xsi:type="dcterms:W3CDTF">2023-09-17T12:54:44Z</dcterms:modified>
  <cp:version>1000.0000.01</cp:version>
</cp:coreProperties>
</file>