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B2B2B2"/>
    <a:srgbClr val="66FF33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2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84" y="324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A86D0-2110-4B8C-AE4C-EA9BC5F72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3CDC6F-8482-49D7-A056-146E29E67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6078B-2066-48D5-9E60-8C0C427E7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7A4B-42C7-40B1-84E8-164C91E6D4AB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57E66-98D7-4077-B5CC-85A53182A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50FDA-899E-4E22-84F6-F234F645A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FC2D-5A26-4D24-B54C-748E5E6F8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52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B3CA2-62D4-4013-BA73-55D2944FE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0B7DFC-FBD5-45C1-8BE1-9377B537A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6527D-6E73-41C6-B327-D6D59930E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7A4B-42C7-40B1-84E8-164C91E6D4AB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D344D-D014-4F3E-BDB8-327D1C21B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EB8F9-0189-4A1F-BCFC-31A3133F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FC2D-5A26-4D24-B54C-748E5E6F8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17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BD8BA5-DF8D-44D5-A237-BE1186E7E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742B1A-F2D9-4525-802B-2667A8CA5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A1C27-615D-434D-A848-753723F9C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7A4B-42C7-40B1-84E8-164C91E6D4AB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34A0C-94F3-4037-9D8C-EC406B4C9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2476B-2E5E-40D8-8C94-907B56F1A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FC2D-5A26-4D24-B54C-748E5E6F8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3C124-5BCD-47F6-91EA-B4500B09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E9A04-33F6-4AEA-B270-2F0B864BE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449FE-C5E7-46A4-8FAB-8A393607A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7A4B-42C7-40B1-84E8-164C91E6D4AB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2B815-1125-4A45-8079-B0CE9CEA1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930C3-36BF-4C83-8B52-52CD13D2F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FC2D-5A26-4D24-B54C-748E5E6F8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61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AA6FD-35D8-490E-A3D0-C7B2A94AE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B0ACE-5142-4EE8-8039-370458484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27733-E88C-4596-92C4-31BD11B11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7A4B-42C7-40B1-84E8-164C91E6D4AB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5B582-FC81-4277-98FB-FCA387004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1C332-4662-4045-8C53-C3EBE70FF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FC2D-5A26-4D24-B54C-748E5E6F8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10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8A88B-45F2-4783-9904-FA432D396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90E0A-3662-4F9D-BA53-396E2C5D8F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DE9F29-2B7C-4D1A-9AEC-CAEA5842D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8191F-064C-48AF-8CDB-53D8013D7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7A4B-42C7-40B1-84E8-164C91E6D4AB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65C10-3B11-481C-A3B9-B375E0C85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AFCF11-45A8-4D3B-95B3-12F517659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FC2D-5A26-4D24-B54C-748E5E6F8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4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9F002-A257-46DF-96CC-398B7AB90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AEA53-DB70-4B2C-BFC3-BC499AAAE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06AAC1-6D54-490E-AC02-E1292BF86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7A0659-500D-467D-8EA4-FE0CF28BC5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0D42D0-92DE-4E02-93B6-6AD59EE729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AF322C-E407-4E79-A5AE-EE8CDD557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7A4B-42C7-40B1-84E8-164C91E6D4AB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7E5C43-BF75-49C7-8B36-AEDEAF3CB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444841-0D9F-40E0-A004-E61AB7C1D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FC2D-5A26-4D24-B54C-748E5E6F8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87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01C1A-2A6E-4925-A758-2C67CC567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ABC045-67DF-4AAC-8717-9F68CEECC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7A4B-42C7-40B1-84E8-164C91E6D4AB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773CE3-B442-4AAB-97D2-A77E869A2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39301-FD4C-42EB-A20E-4033EB978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FC2D-5A26-4D24-B54C-748E5E6F8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94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FDFDAD-70E9-416E-8972-D4F3FEC19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7A4B-42C7-40B1-84E8-164C91E6D4AB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A31D15-24FC-4FE1-874B-0BE2CC477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0DCCC2-BEE2-4D44-BCA1-97EFF41AC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FC2D-5A26-4D24-B54C-748E5E6F8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03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9035B-BCE0-413C-8BDB-CB7372505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84B76-EB0C-4FC3-A08A-E19D3ECC4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CA542F-84C9-4E7B-9ABE-35F95858C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5B23C-1E82-432F-9F55-7327BB4AA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7A4B-42C7-40B1-84E8-164C91E6D4AB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F5D47-F33F-4E80-B0E7-549A560B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2EE94-5107-4E2C-8683-4980E5F8B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FC2D-5A26-4D24-B54C-748E5E6F8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32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F074A-B1F1-4D61-AD78-D2E6A226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B9DF23-2DA6-4973-8961-824EF1095A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D4B2FB-C963-4F38-BE77-077B29917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F48C1-F9E9-4283-A392-2DDCB0407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7A4B-42C7-40B1-84E8-164C91E6D4AB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EE3E3-90B6-42AC-B06E-257CA0084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FCC0F-9AE6-4508-B361-BAD3BDEC0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FC2D-5A26-4D24-B54C-748E5E6F8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3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7EB64-2E9C-44F9-B627-6F4B49BA6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2F439-0967-445F-B76C-6E0D4F30F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53CF9-1A9C-46EC-B1A6-7F077ECEC9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97A4B-42C7-40B1-84E8-164C91E6D4AB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11D0D-4637-47EC-8FD3-6FB949675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B0BEC-1A14-4B69-B3D7-BA2248CC12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EFC2D-5A26-4D24-B54C-748E5E6F8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59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A6D2C2-24E3-4CA9-A316-3175BEE4C3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4" r="84"/>
          <a:stretch/>
        </p:blipFill>
        <p:spPr>
          <a:xfrm>
            <a:off x="3198570" y="500765"/>
            <a:ext cx="5634879" cy="60729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C7F9C1D-011A-424B-81A9-FD666C8C9C74}"/>
              </a:ext>
            </a:extLst>
          </p:cNvPr>
          <p:cNvSpPr/>
          <p:nvPr/>
        </p:nvSpPr>
        <p:spPr>
          <a:xfrm>
            <a:off x="3280269" y="855687"/>
            <a:ext cx="4487110" cy="479092"/>
          </a:xfrm>
          <a:prstGeom prst="rect">
            <a:avLst/>
          </a:prstGeom>
          <a:noFill/>
          <a:ln w="57150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D5C11F-D888-4708-BDBD-EE6205CE8640}"/>
              </a:ext>
            </a:extLst>
          </p:cNvPr>
          <p:cNvSpPr/>
          <p:nvPr/>
        </p:nvSpPr>
        <p:spPr>
          <a:xfrm>
            <a:off x="7646593" y="1354693"/>
            <a:ext cx="537797" cy="3872912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D0BD49-8824-4343-B57F-AC0366AFEC57}"/>
              </a:ext>
            </a:extLst>
          </p:cNvPr>
          <p:cNvSpPr/>
          <p:nvPr/>
        </p:nvSpPr>
        <p:spPr>
          <a:xfrm>
            <a:off x="3228016" y="1334779"/>
            <a:ext cx="380490" cy="33148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25E910-B77A-4583-AFA3-6A062E91DE5E}"/>
              </a:ext>
            </a:extLst>
          </p:cNvPr>
          <p:cNvSpPr/>
          <p:nvPr/>
        </p:nvSpPr>
        <p:spPr>
          <a:xfrm>
            <a:off x="3562365" y="480851"/>
            <a:ext cx="1853347" cy="369332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E1ABAC-B24C-4C5B-9CCD-C09A09309558}"/>
              </a:ext>
            </a:extLst>
          </p:cNvPr>
          <p:cNvSpPr/>
          <p:nvPr/>
        </p:nvSpPr>
        <p:spPr>
          <a:xfrm>
            <a:off x="3198569" y="5745197"/>
            <a:ext cx="1554585" cy="289482"/>
          </a:xfrm>
          <a:prstGeom prst="rect">
            <a:avLst/>
          </a:prstGeom>
          <a:noFill/>
          <a:ln w="5715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FA72C1-D77C-493F-864E-350E1A1ED1F7}"/>
              </a:ext>
            </a:extLst>
          </p:cNvPr>
          <p:cNvCxnSpPr>
            <a:cxnSpLocks/>
          </p:cNvCxnSpPr>
          <p:nvPr/>
        </p:nvCxnSpPr>
        <p:spPr>
          <a:xfrm>
            <a:off x="2522271" y="3191195"/>
            <a:ext cx="70574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464E1D9-E23B-4874-96DB-9E2D4D6C9E40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574524" y="5889938"/>
            <a:ext cx="624045" cy="0"/>
          </a:xfrm>
          <a:prstGeom prst="straightConnector1">
            <a:avLst/>
          </a:prstGeom>
          <a:ln w="57150">
            <a:solidFill>
              <a:srgbClr val="CC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C77F657-953C-420A-9772-C90BA64D7B1E}"/>
              </a:ext>
            </a:extLst>
          </p:cNvPr>
          <p:cNvCxnSpPr>
            <a:cxnSpLocks/>
          </p:cNvCxnSpPr>
          <p:nvPr/>
        </p:nvCxnSpPr>
        <p:spPr>
          <a:xfrm flipH="1">
            <a:off x="7767380" y="1095323"/>
            <a:ext cx="1135080" cy="0"/>
          </a:xfrm>
          <a:prstGeom prst="straightConnector1">
            <a:avLst/>
          </a:prstGeom>
          <a:ln w="57150">
            <a:solidFill>
              <a:srgbClr val="66FF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45623E-4732-4613-8999-8594B937EC9B}"/>
              </a:ext>
            </a:extLst>
          </p:cNvPr>
          <p:cNvCxnSpPr>
            <a:cxnSpLocks/>
          </p:cNvCxnSpPr>
          <p:nvPr/>
        </p:nvCxnSpPr>
        <p:spPr>
          <a:xfrm flipH="1">
            <a:off x="8199090" y="4897141"/>
            <a:ext cx="1024861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2B5C22B-F127-4741-8DF2-E29755D13B21}"/>
              </a:ext>
            </a:extLst>
          </p:cNvPr>
          <p:cNvSpPr txBox="1"/>
          <p:nvPr/>
        </p:nvSpPr>
        <p:spPr>
          <a:xfrm>
            <a:off x="1551538" y="2884904"/>
            <a:ext cx="1022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Tool Palette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21B6DE-5B51-4E8B-9F35-D2391C23B376}"/>
              </a:ext>
            </a:extLst>
          </p:cNvPr>
          <p:cNvSpPr txBox="1"/>
          <p:nvPr/>
        </p:nvSpPr>
        <p:spPr>
          <a:xfrm>
            <a:off x="1487924" y="5422031"/>
            <a:ext cx="1139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Image Selector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D8697E-06B0-46E7-927F-CAA89AE1A8AC}"/>
              </a:ext>
            </a:extLst>
          </p:cNvPr>
          <p:cNvSpPr txBox="1"/>
          <p:nvPr/>
        </p:nvSpPr>
        <p:spPr>
          <a:xfrm>
            <a:off x="9189667" y="4714139"/>
            <a:ext cx="1625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Time Series Slide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4B9F32-1F5C-46C2-8965-59E1E02C0190}"/>
              </a:ext>
            </a:extLst>
          </p:cNvPr>
          <p:cNvSpPr txBox="1"/>
          <p:nvPr/>
        </p:nvSpPr>
        <p:spPr>
          <a:xfrm>
            <a:off x="8833449" y="885925"/>
            <a:ext cx="1599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Gate Image Slide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CA407E-9575-4A41-9E7A-4A78F6576C68}"/>
              </a:ext>
            </a:extLst>
          </p:cNvPr>
          <p:cNvSpPr txBox="1"/>
          <p:nvPr/>
        </p:nvSpPr>
        <p:spPr>
          <a:xfrm>
            <a:off x="3596006" y="131433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1    2   3   4   5    6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EC29A9-1DD0-4182-B384-62EAB2E1A300}"/>
              </a:ext>
            </a:extLst>
          </p:cNvPr>
          <p:cNvCxnSpPr>
            <a:cxnSpLocks/>
          </p:cNvCxnSpPr>
          <p:nvPr/>
        </p:nvCxnSpPr>
        <p:spPr>
          <a:xfrm flipH="1">
            <a:off x="8403933" y="3717985"/>
            <a:ext cx="820018" cy="575572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B80340F-2987-4BE2-9ECD-1FDCC0149D40}"/>
              </a:ext>
            </a:extLst>
          </p:cNvPr>
          <p:cNvSpPr txBox="1"/>
          <p:nvPr/>
        </p:nvSpPr>
        <p:spPr>
          <a:xfrm>
            <a:off x="9105983" y="3235147"/>
            <a:ext cx="1022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ROI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73486C1-F9B3-4210-A01C-5A279485A7DB}"/>
              </a:ext>
            </a:extLst>
          </p:cNvPr>
          <p:cNvCxnSpPr>
            <a:cxnSpLocks/>
          </p:cNvCxnSpPr>
          <p:nvPr/>
        </p:nvCxnSpPr>
        <p:spPr>
          <a:xfrm flipH="1">
            <a:off x="8465940" y="4307563"/>
            <a:ext cx="758011" cy="256993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BA6888B-FA43-4086-BCC1-55B298310CEC}"/>
              </a:ext>
            </a:extLst>
          </p:cNvPr>
          <p:cNvSpPr txBox="1"/>
          <p:nvPr/>
        </p:nvSpPr>
        <p:spPr>
          <a:xfrm>
            <a:off x="9230859" y="3984397"/>
            <a:ext cx="1177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ROI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Selector</a:t>
            </a:r>
          </a:p>
        </p:txBody>
      </p:sp>
    </p:spTree>
    <p:extLst>
      <p:ext uri="{BB962C8B-B14F-4D97-AF65-F5344CB8AC3E}">
        <p14:creationId xmlns:p14="http://schemas.microsoft.com/office/powerpoint/2010/main" val="1944885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597AAF-7F7B-4CA2-8195-63B4108648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07" r="53794"/>
          <a:stretch/>
        </p:blipFill>
        <p:spPr>
          <a:xfrm>
            <a:off x="3225060" y="1016832"/>
            <a:ext cx="5581434" cy="527824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C7F9C1D-011A-424B-81A9-FD666C8C9C74}"/>
              </a:ext>
            </a:extLst>
          </p:cNvPr>
          <p:cNvSpPr/>
          <p:nvPr/>
        </p:nvSpPr>
        <p:spPr>
          <a:xfrm>
            <a:off x="5443442" y="1080097"/>
            <a:ext cx="3252563" cy="392762"/>
          </a:xfrm>
          <a:prstGeom prst="rect">
            <a:avLst/>
          </a:prstGeom>
          <a:noFill/>
          <a:ln w="57150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D5C11F-D888-4708-BDBD-EE6205CE8640}"/>
              </a:ext>
            </a:extLst>
          </p:cNvPr>
          <p:cNvSpPr/>
          <p:nvPr/>
        </p:nvSpPr>
        <p:spPr>
          <a:xfrm>
            <a:off x="7646594" y="1515817"/>
            <a:ext cx="509364" cy="4007404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D0BD49-8824-4343-B57F-AC0366AFEC57}"/>
              </a:ext>
            </a:extLst>
          </p:cNvPr>
          <p:cNvSpPr/>
          <p:nvPr/>
        </p:nvSpPr>
        <p:spPr>
          <a:xfrm>
            <a:off x="3228016" y="1587925"/>
            <a:ext cx="380490" cy="34382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25E910-B77A-4583-AFA3-6A062E91DE5E}"/>
              </a:ext>
            </a:extLst>
          </p:cNvPr>
          <p:cNvSpPr/>
          <p:nvPr/>
        </p:nvSpPr>
        <p:spPr>
          <a:xfrm>
            <a:off x="3528725" y="1080097"/>
            <a:ext cx="1853347" cy="392762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E1ABAC-B24C-4C5B-9CCD-C09A09309558}"/>
              </a:ext>
            </a:extLst>
          </p:cNvPr>
          <p:cNvSpPr/>
          <p:nvPr/>
        </p:nvSpPr>
        <p:spPr>
          <a:xfrm>
            <a:off x="3228016" y="5467989"/>
            <a:ext cx="1116918" cy="231377"/>
          </a:xfrm>
          <a:prstGeom prst="rect">
            <a:avLst/>
          </a:prstGeom>
          <a:noFill/>
          <a:ln w="5715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FA72C1-D77C-493F-864E-350E1A1ED1F7}"/>
              </a:ext>
            </a:extLst>
          </p:cNvPr>
          <p:cNvCxnSpPr>
            <a:cxnSpLocks/>
          </p:cNvCxnSpPr>
          <p:nvPr/>
        </p:nvCxnSpPr>
        <p:spPr>
          <a:xfrm>
            <a:off x="2522271" y="3191195"/>
            <a:ext cx="70574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464E1D9-E23B-4874-96DB-9E2D4D6C9E40}"/>
              </a:ext>
            </a:extLst>
          </p:cNvPr>
          <p:cNvCxnSpPr>
            <a:cxnSpLocks/>
          </p:cNvCxnSpPr>
          <p:nvPr/>
        </p:nvCxnSpPr>
        <p:spPr>
          <a:xfrm flipV="1">
            <a:off x="2522270" y="5687093"/>
            <a:ext cx="705745" cy="237805"/>
          </a:xfrm>
          <a:prstGeom prst="straightConnector1">
            <a:avLst/>
          </a:prstGeom>
          <a:ln w="57150">
            <a:solidFill>
              <a:srgbClr val="CC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C77F657-953C-420A-9772-C90BA64D7B1E}"/>
              </a:ext>
            </a:extLst>
          </p:cNvPr>
          <p:cNvCxnSpPr>
            <a:cxnSpLocks/>
          </p:cNvCxnSpPr>
          <p:nvPr/>
        </p:nvCxnSpPr>
        <p:spPr>
          <a:xfrm flipH="1">
            <a:off x="8696005" y="1276478"/>
            <a:ext cx="435721" cy="0"/>
          </a:xfrm>
          <a:prstGeom prst="straightConnector1">
            <a:avLst/>
          </a:prstGeom>
          <a:ln w="57150">
            <a:solidFill>
              <a:srgbClr val="66FF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45623E-4732-4613-8999-8594B937EC9B}"/>
              </a:ext>
            </a:extLst>
          </p:cNvPr>
          <p:cNvCxnSpPr>
            <a:cxnSpLocks/>
          </p:cNvCxnSpPr>
          <p:nvPr/>
        </p:nvCxnSpPr>
        <p:spPr>
          <a:xfrm flipH="1">
            <a:off x="8155958" y="4621095"/>
            <a:ext cx="1024861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2B5C22B-F127-4741-8DF2-E29755D13B21}"/>
              </a:ext>
            </a:extLst>
          </p:cNvPr>
          <p:cNvSpPr txBox="1"/>
          <p:nvPr/>
        </p:nvSpPr>
        <p:spPr>
          <a:xfrm>
            <a:off x="1551538" y="2884904"/>
            <a:ext cx="1022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Tool Palette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21B6DE-5B51-4E8B-9F35-D2391C23B376}"/>
              </a:ext>
            </a:extLst>
          </p:cNvPr>
          <p:cNvSpPr txBox="1"/>
          <p:nvPr/>
        </p:nvSpPr>
        <p:spPr>
          <a:xfrm>
            <a:off x="1434936" y="5655139"/>
            <a:ext cx="1139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Image Selector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D8697E-06B0-46E7-927F-CAA89AE1A8AC}"/>
              </a:ext>
            </a:extLst>
          </p:cNvPr>
          <p:cNvSpPr txBox="1"/>
          <p:nvPr/>
        </p:nvSpPr>
        <p:spPr>
          <a:xfrm>
            <a:off x="9131726" y="4159430"/>
            <a:ext cx="1022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Time Point Slide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4B9F32-1F5C-46C2-8965-59E1E02C0190}"/>
              </a:ext>
            </a:extLst>
          </p:cNvPr>
          <p:cNvSpPr txBox="1"/>
          <p:nvPr/>
        </p:nvSpPr>
        <p:spPr>
          <a:xfrm>
            <a:off x="9037366" y="953312"/>
            <a:ext cx="1022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Gate Image Slide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CA407E-9575-4A41-9E7A-4A78F6576C68}"/>
              </a:ext>
            </a:extLst>
          </p:cNvPr>
          <p:cNvSpPr txBox="1"/>
          <p:nvPr/>
        </p:nvSpPr>
        <p:spPr>
          <a:xfrm>
            <a:off x="3608506" y="748435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1    2   3   4   5    6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EC29A9-1DD0-4182-B384-62EAB2E1A300}"/>
              </a:ext>
            </a:extLst>
          </p:cNvPr>
          <p:cNvCxnSpPr>
            <a:cxnSpLocks/>
          </p:cNvCxnSpPr>
          <p:nvPr/>
        </p:nvCxnSpPr>
        <p:spPr>
          <a:xfrm>
            <a:off x="2574524" y="5113066"/>
            <a:ext cx="705745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B80340F-2987-4BE2-9ECD-1FDCC0149D40}"/>
              </a:ext>
            </a:extLst>
          </p:cNvPr>
          <p:cNvSpPr txBox="1"/>
          <p:nvPr/>
        </p:nvSpPr>
        <p:spPr>
          <a:xfrm>
            <a:off x="1689103" y="4794466"/>
            <a:ext cx="1022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ROI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</a:p>
        </p:txBody>
      </p:sp>
    </p:spTree>
    <p:extLst>
      <p:ext uri="{BB962C8B-B14F-4D97-AF65-F5344CB8AC3E}">
        <p14:creationId xmlns:p14="http://schemas.microsoft.com/office/powerpoint/2010/main" val="2739312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676A7E-4EC5-40CD-9222-188089D7CF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42" t="8621" b="6019"/>
          <a:stretch/>
        </p:blipFill>
        <p:spPr>
          <a:xfrm>
            <a:off x="1862666" y="1027289"/>
            <a:ext cx="6457382" cy="50009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F0A09EF-998A-45B1-8996-15D6A42CC191}"/>
              </a:ext>
            </a:extLst>
          </p:cNvPr>
          <p:cNvSpPr/>
          <p:nvPr/>
        </p:nvSpPr>
        <p:spPr>
          <a:xfrm>
            <a:off x="4308165" y="4769687"/>
            <a:ext cx="2194236" cy="1061023"/>
          </a:xfrm>
          <a:prstGeom prst="rect">
            <a:avLst/>
          </a:prstGeom>
          <a:noFill/>
          <a:ln w="57150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D51191-8D95-4021-84E9-5DAF9C630881}"/>
              </a:ext>
            </a:extLst>
          </p:cNvPr>
          <p:cNvSpPr/>
          <p:nvPr/>
        </p:nvSpPr>
        <p:spPr>
          <a:xfrm>
            <a:off x="6502400" y="1751713"/>
            <a:ext cx="1653558" cy="259618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F206A6-3B0D-48CE-B86B-E08B7D5844FF}"/>
              </a:ext>
            </a:extLst>
          </p:cNvPr>
          <p:cNvSpPr/>
          <p:nvPr/>
        </p:nvSpPr>
        <p:spPr>
          <a:xfrm>
            <a:off x="2844800" y="4762694"/>
            <a:ext cx="1463364" cy="50921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446707-348F-41EE-84BF-4ECAAF952C84}"/>
              </a:ext>
            </a:extLst>
          </p:cNvPr>
          <p:cNvSpPr/>
          <p:nvPr/>
        </p:nvSpPr>
        <p:spPr>
          <a:xfrm>
            <a:off x="2681832" y="4375775"/>
            <a:ext cx="3820568" cy="331692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DED8DB-6EFC-4102-A98E-A53803AB5222}"/>
              </a:ext>
            </a:extLst>
          </p:cNvPr>
          <p:cNvSpPr/>
          <p:nvPr/>
        </p:nvSpPr>
        <p:spPr>
          <a:xfrm>
            <a:off x="2065867" y="4762694"/>
            <a:ext cx="785154" cy="317306"/>
          </a:xfrm>
          <a:prstGeom prst="rect">
            <a:avLst/>
          </a:prstGeom>
          <a:noFill/>
          <a:ln w="5715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A31CCF-31FC-4ECE-A12D-7E39D50BE196}"/>
              </a:ext>
            </a:extLst>
          </p:cNvPr>
          <p:cNvCxnSpPr>
            <a:cxnSpLocks/>
          </p:cNvCxnSpPr>
          <p:nvPr/>
        </p:nvCxnSpPr>
        <p:spPr>
          <a:xfrm flipH="1">
            <a:off x="4661036" y="1524000"/>
            <a:ext cx="351231" cy="8360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5DF446-45F9-42BF-AB29-B67CCF653736}"/>
              </a:ext>
            </a:extLst>
          </p:cNvPr>
          <p:cNvCxnSpPr>
            <a:cxnSpLocks/>
          </p:cNvCxnSpPr>
          <p:nvPr/>
        </p:nvCxnSpPr>
        <p:spPr>
          <a:xfrm flipV="1">
            <a:off x="2096897" y="5074575"/>
            <a:ext cx="324542" cy="481200"/>
          </a:xfrm>
          <a:prstGeom prst="straightConnector1">
            <a:avLst/>
          </a:prstGeom>
          <a:ln w="57150">
            <a:solidFill>
              <a:srgbClr val="CC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A3A0B4-4D16-4946-A917-4B13EA44E8BB}"/>
              </a:ext>
            </a:extLst>
          </p:cNvPr>
          <p:cNvCxnSpPr>
            <a:cxnSpLocks/>
          </p:cNvCxnSpPr>
          <p:nvPr/>
        </p:nvCxnSpPr>
        <p:spPr>
          <a:xfrm flipH="1">
            <a:off x="6502400" y="5271911"/>
            <a:ext cx="435721" cy="0"/>
          </a:xfrm>
          <a:prstGeom prst="straightConnector1">
            <a:avLst/>
          </a:prstGeom>
          <a:ln w="57150">
            <a:solidFill>
              <a:srgbClr val="66FF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9C5C92-E5CB-45EF-86EF-EC88F7E2730D}"/>
              </a:ext>
            </a:extLst>
          </p:cNvPr>
          <p:cNvCxnSpPr>
            <a:cxnSpLocks/>
          </p:cNvCxnSpPr>
          <p:nvPr/>
        </p:nvCxnSpPr>
        <p:spPr>
          <a:xfrm>
            <a:off x="7304295" y="1227708"/>
            <a:ext cx="0" cy="49671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BFED351-6542-4ED5-A387-5F221E412347}"/>
              </a:ext>
            </a:extLst>
          </p:cNvPr>
          <p:cNvSpPr txBox="1"/>
          <p:nvPr/>
        </p:nvSpPr>
        <p:spPr>
          <a:xfrm>
            <a:off x="4592116" y="829733"/>
            <a:ext cx="1022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Plot Area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D1A5B2-109B-475B-A22E-7F8EF972DAD4}"/>
              </a:ext>
            </a:extLst>
          </p:cNvPr>
          <p:cNvSpPr txBox="1"/>
          <p:nvPr/>
        </p:nvSpPr>
        <p:spPr>
          <a:xfrm>
            <a:off x="1493237" y="5555775"/>
            <a:ext cx="1139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Palette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762DFE-65C2-49E6-A117-1E843311B482}"/>
              </a:ext>
            </a:extLst>
          </p:cNvPr>
          <p:cNvSpPr txBox="1"/>
          <p:nvPr/>
        </p:nvSpPr>
        <p:spPr>
          <a:xfrm>
            <a:off x="6792802" y="599610"/>
            <a:ext cx="1022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Plot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Legend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46BB6F-2C32-4643-8615-6ED99E13D107}"/>
              </a:ext>
            </a:extLst>
          </p:cNvPr>
          <p:cNvSpPr txBox="1"/>
          <p:nvPr/>
        </p:nvSpPr>
        <p:spPr>
          <a:xfrm>
            <a:off x="6891262" y="4932569"/>
            <a:ext cx="1022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Cursor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Legend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35E7C2-439A-4177-BD75-ADC30B51D2AD}"/>
              </a:ext>
            </a:extLst>
          </p:cNvPr>
          <p:cNvCxnSpPr>
            <a:cxnSpLocks/>
          </p:cNvCxnSpPr>
          <p:nvPr/>
        </p:nvCxnSpPr>
        <p:spPr>
          <a:xfrm flipV="1">
            <a:off x="3468599" y="5271911"/>
            <a:ext cx="146098" cy="44936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6B78391-1AC6-4E21-931D-3AF5226A1538}"/>
              </a:ext>
            </a:extLst>
          </p:cNvPr>
          <p:cNvSpPr txBox="1"/>
          <p:nvPr/>
        </p:nvSpPr>
        <p:spPr>
          <a:xfrm>
            <a:off x="3064989" y="5791808"/>
            <a:ext cx="1022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Scale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Legend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5FC2D61-913E-42A0-A1FC-047261DB4A98}"/>
              </a:ext>
            </a:extLst>
          </p:cNvPr>
          <p:cNvSpPr/>
          <p:nvPr/>
        </p:nvSpPr>
        <p:spPr>
          <a:xfrm rot="16200000">
            <a:off x="1336665" y="2865576"/>
            <a:ext cx="2596181" cy="42662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FF10F95-9000-479F-B61B-65C4023ADE44}"/>
              </a:ext>
            </a:extLst>
          </p:cNvPr>
          <p:cNvCxnSpPr>
            <a:cxnSpLocks/>
          </p:cNvCxnSpPr>
          <p:nvPr/>
        </p:nvCxnSpPr>
        <p:spPr>
          <a:xfrm flipH="1" flipV="1">
            <a:off x="6502400" y="4502036"/>
            <a:ext cx="775084" cy="6532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84B99E1-7615-4775-B7A3-FA157BBD517C}"/>
              </a:ext>
            </a:extLst>
          </p:cNvPr>
          <p:cNvSpPr txBox="1"/>
          <p:nvPr/>
        </p:nvSpPr>
        <p:spPr>
          <a:xfrm>
            <a:off x="7233718" y="4347893"/>
            <a:ext cx="102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X Scale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2EE13D-2CBD-4C1C-B530-7A5D78C6AB24}"/>
              </a:ext>
            </a:extLst>
          </p:cNvPr>
          <p:cNvSpPr txBox="1"/>
          <p:nvPr/>
        </p:nvSpPr>
        <p:spPr>
          <a:xfrm>
            <a:off x="795335" y="3442092"/>
            <a:ext cx="102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Y Scale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B9F0C93-0765-486D-A5AD-AE853F4A100B}"/>
              </a:ext>
            </a:extLst>
          </p:cNvPr>
          <p:cNvCxnSpPr>
            <a:cxnSpLocks/>
          </p:cNvCxnSpPr>
          <p:nvPr/>
        </p:nvCxnSpPr>
        <p:spPr>
          <a:xfrm>
            <a:off x="1773976" y="3669751"/>
            <a:ext cx="606464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503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D90347-14A4-47CE-BB9B-85027769D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735" y="1261760"/>
            <a:ext cx="2000529" cy="43344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9F3D28-FBC5-4087-80BF-61F3CC957206}"/>
              </a:ext>
            </a:extLst>
          </p:cNvPr>
          <p:cNvSpPr/>
          <p:nvPr/>
        </p:nvSpPr>
        <p:spPr>
          <a:xfrm>
            <a:off x="5095735" y="3826932"/>
            <a:ext cx="2000529" cy="1072445"/>
          </a:xfrm>
          <a:prstGeom prst="rect">
            <a:avLst/>
          </a:prstGeom>
          <a:solidFill>
            <a:srgbClr val="FF0000">
              <a:alpha val="1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99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B11006-1049-486F-A022-E17348F86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630" y="2228682"/>
            <a:ext cx="1714739" cy="240063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282FBB-5249-4927-A54C-974DF9D00838}"/>
              </a:ext>
            </a:extLst>
          </p:cNvPr>
          <p:cNvSpPr/>
          <p:nvPr/>
        </p:nvSpPr>
        <p:spPr>
          <a:xfrm>
            <a:off x="5238630" y="2950234"/>
            <a:ext cx="1714739" cy="1811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4AC4AF-9ECE-4842-998A-AEE47A2A1904}"/>
              </a:ext>
            </a:extLst>
          </p:cNvPr>
          <p:cNvSpPr/>
          <p:nvPr/>
        </p:nvSpPr>
        <p:spPr>
          <a:xfrm>
            <a:off x="5230002" y="3489385"/>
            <a:ext cx="1714739" cy="1811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391FD7-6E28-49FA-A6B1-378A43DB3B30}"/>
              </a:ext>
            </a:extLst>
          </p:cNvPr>
          <p:cNvSpPr/>
          <p:nvPr/>
        </p:nvSpPr>
        <p:spPr>
          <a:xfrm>
            <a:off x="5230001" y="3852941"/>
            <a:ext cx="1714739" cy="1811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22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0F6646-17BB-4791-9364-2B9223027CFA}"/>
              </a:ext>
            </a:extLst>
          </p:cNvPr>
          <p:cNvSpPr/>
          <p:nvPr/>
        </p:nvSpPr>
        <p:spPr>
          <a:xfrm rot="1288667">
            <a:off x="2958860" y="1276709"/>
            <a:ext cx="2631057" cy="142335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7141B5E-0A00-4A88-8138-073133DC10A6}"/>
              </a:ext>
            </a:extLst>
          </p:cNvPr>
          <p:cNvCxnSpPr>
            <a:cxnSpLocks/>
          </p:cNvCxnSpPr>
          <p:nvPr/>
        </p:nvCxnSpPr>
        <p:spPr>
          <a:xfrm>
            <a:off x="2700068" y="1302589"/>
            <a:ext cx="3229495" cy="132846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11C569-80F4-4931-8547-B239C8E727F3}"/>
              </a:ext>
            </a:extLst>
          </p:cNvPr>
          <p:cNvCxnSpPr/>
          <p:nvPr/>
        </p:nvCxnSpPr>
        <p:spPr>
          <a:xfrm>
            <a:off x="3344814" y="719276"/>
            <a:ext cx="2493034" cy="97478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0807050-0064-40DF-A60A-9174626E4A5A}"/>
              </a:ext>
            </a:extLst>
          </p:cNvPr>
          <p:cNvSpPr txBox="1"/>
          <p:nvPr/>
        </p:nvSpPr>
        <p:spPr>
          <a:xfrm>
            <a:off x="4704272" y="594091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4D4B67-93BE-4F6C-A117-C5334399CBE1}"/>
              </a:ext>
            </a:extLst>
          </p:cNvPr>
          <p:cNvCxnSpPr>
            <a:cxnSpLocks/>
          </p:cNvCxnSpPr>
          <p:nvPr/>
        </p:nvCxnSpPr>
        <p:spPr>
          <a:xfrm flipV="1">
            <a:off x="5381625" y="1819245"/>
            <a:ext cx="534929" cy="139068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EADE37-F5FE-4712-9A4C-14D689E3B0B5}"/>
              </a:ext>
            </a:extLst>
          </p:cNvPr>
          <p:cNvSpPr txBox="1"/>
          <p:nvPr/>
        </p:nvSpPr>
        <p:spPr>
          <a:xfrm>
            <a:off x="5929563" y="2277114"/>
            <a:ext cx="6687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122BAF7-DD7F-47A0-8F80-19149891FA3F}"/>
              </a:ext>
            </a:extLst>
          </p:cNvPr>
          <p:cNvCxnSpPr/>
          <p:nvPr/>
        </p:nvCxnSpPr>
        <p:spPr>
          <a:xfrm flipH="1">
            <a:off x="3429000" y="1114425"/>
            <a:ext cx="533400" cy="132397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798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54</Words>
  <Application>Microsoft Office PowerPoint</Application>
  <PresentationFormat>Widescreen</PresentationFormat>
  <Paragraphs>29</Paragraphs>
  <Slides>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XM</dc:creator>
  <cp:lastModifiedBy>XM</cp:lastModifiedBy>
  <cp:revision>10</cp:revision>
  <dcterms:created xsi:type="dcterms:W3CDTF">2021-12-16T20:37:13Z</dcterms:created>
  <dcterms:modified xsi:type="dcterms:W3CDTF">2024-10-16T00:33:24Z</dcterms:modified>
</cp:coreProperties>
</file>