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2B2B2"/>
    <a:srgbClr val="66FF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84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86D0-2110-4B8C-AE4C-EA9BC5F7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CDC6F-8482-49D7-A056-146E29E67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078B-2066-48D5-9E60-8C0C427E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7E66-98D7-4077-B5CC-85A5318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0FDA-899E-4E22-84F6-F234F645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3CA2-62D4-4013-BA73-55D2944F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B7DFC-FBD5-45C1-8BE1-9377B537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27D-6E73-41C6-B327-D6D5993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344D-D014-4F3E-BDB8-327D1C21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B8F9-0189-4A1F-BCFC-31A3133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D8BA5-DF8D-44D5-A237-BE1186E7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42B1A-F2D9-4525-802B-2667A8CA5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1C27-615D-434D-A848-753723F9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4A0C-94F3-4037-9D8C-EC406B4C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476B-2E5E-40D8-8C94-907B56F1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C124-5BCD-47F6-91EA-B4500B09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9A04-33F6-4AEA-B270-2F0B864B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49FE-C5E7-46A4-8FAB-8A393607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B815-1125-4A45-8079-B0CE9CE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30C3-36BF-4C83-8B52-52CD13D2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A6FD-35D8-490E-A3D0-C7B2A94A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0ACE-5142-4EE8-8039-37045848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7733-E88C-4596-92C4-31BD11B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B582-FC81-4277-98FB-FCA38700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C332-4662-4045-8C53-C3EBE70F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A88B-45F2-4783-9904-FA432D3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0E0A-3662-4F9D-BA53-396E2C5D8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9F29-2B7C-4D1A-9AEC-CAEA584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191F-064C-48AF-8CDB-53D8013D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5C10-3B11-481C-A3B9-B375E0C8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FCF11-45A8-4D3B-95B3-12F51765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F002-A257-46DF-96CC-398B7AB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EA53-DB70-4B2C-BFC3-BC499AAA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6AAC1-6D54-490E-AC02-E1292BF8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A0659-500D-467D-8EA4-FE0CF28BC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D42D0-92DE-4E02-93B6-6AD59EE72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F322C-E407-4E79-A5AE-EE8CDD55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E5C43-BF75-49C7-8B36-AEDEAF3C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44841-0D9F-40E0-A004-E61AB7C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C1A-2A6E-4925-A758-2C67CC5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C045-67DF-4AAC-8717-9F68CEEC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73CE3-B442-4AAB-97D2-A77E869A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39301-FD4C-42EB-A20E-4033EB97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DFDAD-70E9-416E-8972-D4F3FEC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31D15-24FC-4FE1-874B-0BE2CC47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CCC2-BEE2-4D44-BCA1-97EFF41A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035B-BCE0-413C-8BDB-CB737250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4B76-EB0C-4FC3-A08A-E19D3ECC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A542F-84C9-4E7B-9ABE-35F95858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B23C-1E82-432F-9F55-7327BB4A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5D47-F33F-4E80-B0E7-549A560B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2EE94-5107-4E2C-8683-4980E5F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074A-B1F1-4D61-AD78-D2E6A22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DF23-2DA6-4973-8961-824EF1095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4B2FB-C963-4F38-BE77-077B2991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48C1-F9E9-4283-A392-2DDCB040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E3E3-90B6-42AC-B06E-257CA008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CC0F-9AE6-4508-B361-BAD3BDEC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7EB64-2E9C-44F9-B627-6F4B49B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F439-0967-445F-B76C-6E0D4F30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3CF9-1A9C-46EC-B1A6-7F077ECEC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7A4B-42C7-40B1-84E8-164C91E6D4A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1D0D-4637-47EC-8FD3-6FB94967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0BEC-1A14-4B69-B3D7-BA2248CC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A6D2C2-24E3-4CA9-A316-3175BEE4C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" r="84"/>
          <a:stretch/>
        </p:blipFill>
        <p:spPr>
          <a:xfrm>
            <a:off x="3198570" y="500765"/>
            <a:ext cx="5634879" cy="6072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7F9C1D-011A-424B-81A9-FD666C8C9C74}"/>
              </a:ext>
            </a:extLst>
          </p:cNvPr>
          <p:cNvSpPr/>
          <p:nvPr/>
        </p:nvSpPr>
        <p:spPr>
          <a:xfrm>
            <a:off x="3280269" y="855687"/>
            <a:ext cx="4487110" cy="479092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5C11F-D888-4708-BDBD-EE6205CE8640}"/>
              </a:ext>
            </a:extLst>
          </p:cNvPr>
          <p:cNvSpPr/>
          <p:nvPr/>
        </p:nvSpPr>
        <p:spPr>
          <a:xfrm>
            <a:off x="7646593" y="1354693"/>
            <a:ext cx="537797" cy="387291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0BD49-8824-4343-B57F-AC0366AFEC57}"/>
              </a:ext>
            </a:extLst>
          </p:cNvPr>
          <p:cNvSpPr/>
          <p:nvPr/>
        </p:nvSpPr>
        <p:spPr>
          <a:xfrm>
            <a:off x="3228016" y="1334779"/>
            <a:ext cx="380490" cy="33148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5E910-B77A-4583-AFA3-6A062E91DE5E}"/>
              </a:ext>
            </a:extLst>
          </p:cNvPr>
          <p:cNvSpPr/>
          <p:nvPr/>
        </p:nvSpPr>
        <p:spPr>
          <a:xfrm>
            <a:off x="3562365" y="480851"/>
            <a:ext cx="1853347" cy="3693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1ABAC-B24C-4C5B-9CCD-C09A09309558}"/>
              </a:ext>
            </a:extLst>
          </p:cNvPr>
          <p:cNvSpPr/>
          <p:nvPr/>
        </p:nvSpPr>
        <p:spPr>
          <a:xfrm>
            <a:off x="3198569" y="5745197"/>
            <a:ext cx="1554585" cy="289482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A72C1-D77C-493F-864E-350E1A1ED1F7}"/>
              </a:ext>
            </a:extLst>
          </p:cNvPr>
          <p:cNvCxnSpPr>
            <a:cxnSpLocks/>
          </p:cNvCxnSpPr>
          <p:nvPr/>
        </p:nvCxnSpPr>
        <p:spPr>
          <a:xfrm>
            <a:off x="2522271" y="3191195"/>
            <a:ext cx="705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4E1D9-E23B-4874-96DB-9E2D4D6C9E4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74524" y="5889938"/>
            <a:ext cx="624045" cy="0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7F657-953C-420A-9772-C90BA64D7B1E}"/>
              </a:ext>
            </a:extLst>
          </p:cNvPr>
          <p:cNvCxnSpPr>
            <a:cxnSpLocks/>
          </p:cNvCxnSpPr>
          <p:nvPr/>
        </p:nvCxnSpPr>
        <p:spPr>
          <a:xfrm flipH="1">
            <a:off x="7767380" y="1095323"/>
            <a:ext cx="1135080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5623E-4732-4613-8999-8594B937EC9B}"/>
              </a:ext>
            </a:extLst>
          </p:cNvPr>
          <p:cNvCxnSpPr>
            <a:cxnSpLocks/>
          </p:cNvCxnSpPr>
          <p:nvPr/>
        </p:nvCxnSpPr>
        <p:spPr>
          <a:xfrm flipH="1">
            <a:off x="8199090" y="4897141"/>
            <a:ext cx="102486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B5C22B-F127-4741-8DF2-E29755D13B21}"/>
              </a:ext>
            </a:extLst>
          </p:cNvPr>
          <p:cNvSpPr txBox="1"/>
          <p:nvPr/>
        </p:nvSpPr>
        <p:spPr>
          <a:xfrm>
            <a:off x="1551538" y="2884904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 Palette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1B6DE-5B51-4E8B-9F35-D2391C23B376}"/>
              </a:ext>
            </a:extLst>
          </p:cNvPr>
          <p:cNvSpPr txBox="1"/>
          <p:nvPr/>
        </p:nvSpPr>
        <p:spPr>
          <a:xfrm>
            <a:off x="1487924" y="5422031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 Selector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8697E-06B0-46E7-927F-CAA89AE1A8AC}"/>
              </a:ext>
            </a:extLst>
          </p:cNvPr>
          <p:cNvSpPr txBox="1"/>
          <p:nvPr/>
        </p:nvSpPr>
        <p:spPr>
          <a:xfrm>
            <a:off x="9189667" y="4714139"/>
            <a:ext cx="162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Series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4B9F32-1F5C-46C2-8965-59E1E02C0190}"/>
              </a:ext>
            </a:extLst>
          </p:cNvPr>
          <p:cNvSpPr txBox="1"/>
          <p:nvPr/>
        </p:nvSpPr>
        <p:spPr>
          <a:xfrm>
            <a:off x="8833449" y="885925"/>
            <a:ext cx="159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Gate Image Slide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A407E-9575-4A41-9E7A-4A78F6576C68}"/>
              </a:ext>
            </a:extLst>
          </p:cNvPr>
          <p:cNvSpPr txBox="1"/>
          <p:nvPr/>
        </p:nvSpPr>
        <p:spPr>
          <a:xfrm>
            <a:off x="3596006" y="131433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1    2   3   4   5    6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C29A9-1DD0-4182-B384-62EAB2E1A300}"/>
              </a:ext>
            </a:extLst>
          </p:cNvPr>
          <p:cNvCxnSpPr>
            <a:cxnSpLocks/>
          </p:cNvCxnSpPr>
          <p:nvPr/>
        </p:nvCxnSpPr>
        <p:spPr>
          <a:xfrm flipH="1">
            <a:off x="8403933" y="3717985"/>
            <a:ext cx="820018" cy="57557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80340F-2987-4BE2-9ECD-1FDCC0149D40}"/>
              </a:ext>
            </a:extLst>
          </p:cNvPr>
          <p:cNvSpPr txBox="1"/>
          <p:nvPr/>
        </p:nvSpPr>
        <p:spPr>
          <a:xfrm>
            <a:off x="9105983" y="3235147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3486C1-F9B3-4210-A01C-5A279485A7DB}"/>
              </a:ext>
            </a:extLst>
          </p:cNvPr>
          <p:cNvCxnSpPr>
            <a:cxnSpLocks/>
          </p:cNvCxnSpPr>
          <p:nvPr/>
        </p:nvCxnSpPr>
        <p:spPr>
          <a:xfrm flipH="1">
            <a:off x="8465940" y="4307563"/>
            <a:ext cx="758011" cy="256993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A6888B-FA43-4086-BCC1-55B298310CEC}"/>
              </a:ext>
            </a:extLst>
          </p:cNvPr>
          <p:cNvSpPr txBox="1"/>
          <p:nvPr/>
        </p:nvSpPr>
        <p:spPr>
          <a:xfrm>
            <a:off x="9230859" y="3984397"/>
            <a:ext cx="117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</a:p>
        </p:txBody>
      </p:sp>
    </p:spTree>
    <p:extLst>
      <p:ext uri="{BB962C8B-B14F-4D97-AF65-F5344CB8AC3E}">
        <p14:creationId xmlns:p14="http://schemas.microsoft.com/office/powerpoint/2010/main" val="19448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97AAF-7F7B-4CA2-8195-63B410864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 r="53794"/>
          <a:stretch/>
        </p:blipFill>
        <p:spPr>
          <a:xfrm>
            <a:off x="3225060" y="1016832"/>
            <a:ext cx="5581434" cy="52782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7F9C1D-011A-424B-81A9-FD666C8C9C74}"/>
              </a:ext>
            </a:extLst>
          </p:cNvPr>
          <p:cNvSpPr/>
          <p:nvPr/>
        </p:nvSpPr>
        <p:spPr>
          <a:xfrm>
            <a:off x="5443442" y="1080097"/>
            <a:ext cx="3252563" cy="392762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5C11F-D888-4708-BDBD-EE6205CE8640}"/>
              </a:ext>
            </a:extLst>
          </p:cNvPr>
          <p:cNvSpPr/>
          <p:nvPr/>
        </p:nvSpPr>
        <p:spPr>
          <a:xfrm>
            <a:off x="7646594" y="1515817"/>
            <a:ext cx="509364" cy="400740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0BD49-8824-4343-B57F-AC0366AFEC57}"/>
              </a:ext>
            </a:extLst>
          </p:cNvPr>
          <p:cNvSpPr/>
          <p:nvPr/>
        </p:nvSpPr>
        <p:spPr>
          <a:xfrm>
            <a:off x="3228016" y="1587925"/>
            <a:ext cx="380490" cy="3438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5E910-B77A-4583-AFA3-6A062E91DE5E}"/>
              </a:ext>
            </a:extLst>
          </p:cNvPr>
          <p:cNvSpPr/>
          <p:nvPr/>
        </p:nvSpPr>
        <p:spPr>
          <a:xfrm>
            <a:off x="3528725" y="1080097"/>
            <a:ext cx="1853347" cy="3927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1ABAC-B24C-4C5B-9CCD-C09A09309558}"/>
              </a:ext>
            </a:extLst>
          </p:cNvPr>
          <p:cNvSpPr/>
          <p:nvPr/>
        </p:nvSpPr>
        <p:spPr>
          <a:xfrm>
            <a:off x="3228016" y="5467989"/>
            <a:ext cx="1116918" cy="231377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A72C1-D77C-493F-864E-350E1A1ED1F7}"/>
              </a:ext>
            </a:extLst>
          </p:cNvPr>
          <p:cNvCxnSpPr>
            <a:cxnSpLocks/>
          </p:cNvCxnSpPr>
          <p:nvPr/>
        </p:nvCxnSpPr>
        <p:spPr>
          <a:xfrm>
            <a:off x="2522271" y="3191195"/>
            <a:ext cx="705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4E1D9-E23B-4874-96DB-9E2D4D6C9E40}"/>
              </a:ext>
            </a:extLst>
          </p:cNvPr>
          <p:cNvCxnSpPr>
            <a:cxnSpLocks/>
          </p:cNvCxnSpPr>
          <p:nvPr/>
        </p:nvCxnSpPr>
        <p:spPr>
          <a:xfrm flipV="1">
            <a:off x="2522270" y="5687093"/>
            <a:ext cx="705745" cy="237805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7F657-953C-420A-9772-C90BA64D7B1E}"/>
              </a:ext>
            </a:extLst>
          </p:cNvPr>
          <p:cNvCxnSpPr>
            <a:cxnSpLocks/>
          </p:cNvCxnSpPr>
          <p:nvPr/>
        </p:nvCxnSpPr>
        <p:spPr>
          <a:xfrm flipH="1">
            <a:off x="8696005" y="1276478"/>
            <a:ext cx="435721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5623E-4732-4613-8999-8594B937EC9B}"/>
              </a:ext>
            </a:extLst>
          </p:cNvPr>
          <p:cNvCxnSpPr>
            <a:cxnSpLocks/>
          </p:cNvCxnSpPr>
          <p:nvPr/>
        </p:nvCxnSpPr>
        <p:spPr>
          <a:xfrm flipH="1">
            <a:off x="8155958" y="4621095"/>
            <a:ext cx="102486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B5C22B-F127-4741-8DF2-E29755D13B21}"/>
              </a:ext>
            </a:extLst>
          </p:cNvPr>
          <p:cNvSpPr txBox="1"/>
          <p:nvPr/>
        </p:nvSpPr>
        <p:spPr>
          <a:xfrm>
            <a:off x="1551538" y="2884904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 Palette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1B6DE-5B51-4E8B-9F35-D2391C23B376}"/>
              </a:ext>
            </a:extLst>
          </p:cNvPr>
          <p:cNvSpPr txBox="1"/>
          <p:nvPr/>
        </p:nvSpPr>
        <p:spPr>
          <a:xfrm>
            <a:off x="1434936" y="5655139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 Selector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8697E-06B0-46E7-927F-CAA89AE1A8AC}"/>
              </a:ext>
            </a:extLst>
          </p:cNvPr>
          <p:cNvSpPr txBox="1"/>
          <p:nvPr/>
        </p:nvSpPr>
        <p:spPr>
          <a:xfrm>
            <a:off x="9131726" y="4159430"/>
            <a:ext cx="102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Point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4B9F32-1F5C-46C2-8965-59E1E02C0190}"/>
              </a:ext>
            </a:extLst>
          </p:cNvPr>
          <p:cNvSpPr txBox="1"/>
          <p:nvPr/>
        </p:nvSpPr>
        <p:spPr>
          <a:xfrm>
            <a:off x="9037366" y="953312"/>
            <a:ext cx="102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Gate Image Slide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A407E-9575-4A41-9E7A-4A78F6576C68}"/>
              </a:ext>
            </a:extLst>
          </p:cNvPr>
          <p:cNvSpPr txBox="1"/>
          <p:nvPr/>
        </p:nvSpPr>
        <p:spPr>
          <a:xfrm>
            <a:off x="3608506" y="74843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1    2   3   4   5    6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C29A9-1DD0-4182-B384-62EAB2E1A300}"/>
              </a:ext>
            </a:extLst>
          </p:cNvPr>
          <p:cNvCxnSpPr>
            <a:cxnSpLocks/>
          </p:cNvCxnSpPr>
          <p:nvPr/>
        </p:nvCxnSpPr>
        <p:spPr>
          <a:xfrm>
            <a:off x="2574524" y="5113066"/>
            <a:ext cx="7057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80340F-2987-4BE2-9ECD-1FDCC0149D40}"/>
              </a:ext>
            </a:extLst>
          </p:cNvPr>
          <p:cNvSpPr txBox="1"/>
          <p:nvPr/>
        </p:nvSpPr>
        <p:spPr>
          <a:xfrm>
            <a:off x="1689103" y="4794466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73931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76A7E-4EC5-40CD-9222-188089D7C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2" t="8621" b="6019"/>
          <a:stretch/>
        </p:blipFill>
        <p:spPr>
          <a:xfrm>
            <a:off x="1862666" y="1027289"/>
            <a:ext cx="6457382" cy="5000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0A09EF-998A-45B1-8996-15D6A42CC191}"/>
              </a:ext>
            </a:extLst>
          </p:cNvPr>
          <p:cNvSpPr/>
          <p:nvPr/>
        </p:nvSpPr>
        <p:spPr>
          <a:xfrm>
            <a:off x="4308165" y="4769687"/>
            <a:ext cx="2194236" cy="1061023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51191-8D95-4021-84E9-5DAF9C630881}"/>
              </a:ext>
            </a:extLst>
          </p:cNvPr>
          <p:cNvSpPr/>
          <p:nvPr/>
        </p:nvSpPr>
        <p:spPr>
          <a:xfrm>
            <a:off x="6502400" y="1751713"/>
            <a:ext cx="1653558" cy="2596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206A6-3B0D-48CE-B86B-E08B7D5844FF}"/>
              </a:ext>
            </a:extLst>
          </p:cNvPr>
          <p:cNvSpPr/>
          <p:nvPr/>
        </p:nvSpPr>
        <p:spPr>
          <a:xfrm>
            <a:off x="2844800" y="4762694"/>
            <a:ext cx="1463364" cy="509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46707-348F-41EE-84BF-4ECAAF952C84}"/>
              </a:ext>
            </a:extLst>
          </p:cNvPr>
          <p:cNvSpPr/>
          <p:nvPr/>
        </p:nvSpPr>
        <p:spPr>
          <a:xfrm>
            <a:off x="2681832" y="4375775"/>
            <a:ext cx="3820568" cy="33169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ED8DB-6EFC-4102-A98E-A53803AB5222}"/>
              </a:ext>
            </a:extLst>
          </p:cNvPr>
          <p:cNvSpPr/>
          <p:nvPr/>
        </p:nvSpPr>
        <p:spPr>
          <a:xfrm>
            <a:off x="2065867" y="4762694"/>
            <a:ext cx="785154" cy="317306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31CCF-31FC-4ECE-A12D-7E39D50BE196}"/>
              </a:ext>
            </a:extLst>
          </p:cNvPr>
          <p:cNvCxnSpPr>
            <a:cxnSpLocks/>
          </p:cNvCxnSpPr>
          <p:nvPr/>
        </p:nvCxnSpPr>
        <p:spPr>
          <a:xfrm flipH="1">
            <a:off x="4661036" y="1524000"/>
            <a:ext cx="351231" cy="836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5DF446-45F9-42BF-AB29-B67CCF653736}"/>
              </a:ext>
            </a:extLst>
          </p:cNvPr>
          <p:cNvCxnSpPr>
            <a:cxnSpLocks/>
          </p:cNvCxnSpPr>
          <p:nvPr/>
        </p:nvCxnSpPr>
        <p:spPr>
          <a:xfrm flipV="1">
            <a:off x="2096897" y="5074575"/>
            <a:ext cx="324542" cy="481200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A3A0B4-4D16-4946-A917-4B13EA44E8BB}"/>
              </a:ext>
            </a:extLst>
          </p:cNvPr>
          <p:cNvCxnSpPr>
            <a:cxnSpLocks/>
          </p:cNvCxnSpPr>
          <p:nvPr/>
        </p:nvCxnSpPr>
        <p:spPr>
          <a:xfrm flipH="1">
            <a:off x="6502400" y="5271911"/>
            <a:ext cx="435721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C5C92-E5CB-45EF-86EF-EC88F7E2730D}"/>
              </a:ext>
            </a:extLst>
          </p:cNvPr>
          <p:cNvCxnSpPr>
            <a:cxnSpLocks/>
          </p:cNvCxnSpPr>
          <p:nvPr/>
        </p:nvCxnSpPr>
        <p:spPr>
          <a:xfrm>
            <a:off x="7304295" y="1227708"/>
            <a:ext cx="0" cy="4967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FED351-6542-4ED5-A387-5F221E412347}"/>
              </a:ext>
            </a:extLst>
          </p:cNvPr>
          <p:cNvSpPr txBox="1"/>
          <p:nvPr/>
        </p:nvSpPr>
        <p:spPr>
          <a:xfrm>
            <a:off x="4592116" y="829733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 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1A5B2-109B-475B-A22E-7F8EF972DAD4}"/>
              </a:ext>
            </a:extLst>
          </p:cNvPr>
          <p:cNvSpPr txBox="1"/>
          <p:nvPr/>
        </p:nvSpPr>
        <p:spPr>
          <a:xfrm>
            <a:off x="1493237" y="5555775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62DFE-65C2-49E6-A117-1E843311B482}"/>
              </a:ext>
            </a:extLst>
          </p:cNvPr>
          <p:cNvSpPr txBox="1"/>
          <p:nvPr/>
        </p:nvSpPr>
        <p:spPr>
          <a:xfrm>
            <a:off x="6792802" y="599610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46BB6F-2C32-4643-8615-6ED99E13D107}"/>
              </a:ext>
            </a:extLst>
          </p:cNvPr>
          <p:cNvSpPr txBox="1"/>
          <p:nvPr/>
        </p:nvSpPr>
        <p:spPr>
          <a:xfrm>
            <a:off x="6891262" y="4932569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Cursor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5E7C2-439A-4177-BD75-ADC30B51D2AD}"/>
              </a:ext>
            </a:extLst>
          </p:cNvPr>
          <p:cNvCxnSpPr>
            <a:cxnSpLocks/>
          </p:cNvCxnSpPr>
          <p:nvPr/>
        </p:nvCxnSpPr>
        <p:spPr>
          <a:xfrm flipV="1">
            <a:off x="3468599" y="5271911"/>
            <a:ext cx="146098" cy="4493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B78391-1AC6-4E21-931D-3AF5226A1538}"/>
              </a:ext>
            </a:extLst>
          </p:cNvPr>
          <p:cNvSpPr txBox="1"/>
          <p:nvPr/>
        </p:nvSpPr>
        <p:spPr>
          <a:xfrm>
            <a:off x="3064989" y="5791808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FC2D61-913E-42A0-A1FC-047261DB4A98}"/>
              </a:ext>
            </a:extLst>
          </p:cNvPr>
          <p:cNvSpPr/>
          <p:nvPr/>
        </p:nvSpPr>
        <p:spPr>
          <a:xfrm rot="16200000">
            <a:off x="1336665" y="2865576"/>
            <a:ext cx="2596181" cy="4266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F10F95-9000-479F-B61B-65C4023ADE44}"/>
              </a:ext>
            </a:extLst>
          </p:cNvPr>
          <p:cNvCxnSpPr>
            <a:cxnSpLocks/>
          </p:cNvCxnSpPr>
          <p:nvPr/>
        </p:nvCxnSpPr>
        <p:spPr>
          <a:xfrm flipH="1" flipV="1">
            <a:off x="6502400" y="4502036"/>
            <a:ext cx="775084" cy="653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4B99E1-7615-4775-B7A3-FA157BBD517C}"/>
              </a:ext>
            </a:extLst>
          </p:cNvPr>
          <p:cNvSpPr txBox="1"/>
          <p:nvPr/>
        </p:nvSpPr>
        <p:spPr>
          <a:xfrm>
            <a:off x="7233718" y="4347893"/>
            <a:ext cx="102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Scale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EE13D-2CBD-4C1C-B530-7A5D78C6AB24}"/>
              </a:ext>
            </a:extLst>
          </p:cNvPr>
          <p:cNvSpPr txBox="1"/>
          <p:nvPr/>
        </p:nvSpPr>
        <p:spPr>
          <a:xfrm>
            <a:off x="795335" y="3442092"/>
            <a:ext cx="102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 Scale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9F0C93-0765-486D-A5AD-AE853F4A100B}"/>
              </a:ext>
            </a:extLst>
          </p:cNvPr>
          <p:cNvCxnSpPr>
            <a:cxnSpLocks/>
          </p:cNvCxnSpPr>
          <p:nvPr/>
        </p:nvCxnSpPr>
        <p:spPr>
          <a:xfrm>
            <a:off x="1773976" y="3669751"/>
            <a:ext cx="60646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90347-14A4-47CE-BB9B-85027769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5" y="1261760"/>
            <a:ext cx="2000529" cy="4334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F3D28-FBC5-4087-80BF-61F3CC957206}"/>
              </a:ext>
            </a:extLst>
          </p:cNvPr>
          <p:cNvSpPr/>
          <p:nvPr/>
        </p:nvSpPr>
        <p:spPr>
          <a:xfrm>
            <a:off x="5095735" y="3826932"/>
            <a:ext cx="2000529" cy="1072445"/>
          </a:xfrm>
          <a:prstGeom prst="rect">
            <a:avLst/>
          </a:prstGeom>
          <a:solidFill>
            <a:srgbClr val="FF0000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</Words>
  <Application>Microsoft Office PowerPoint</Application>
  <PresentationFormat>Widescreen</PresentationFormat>
  <Paragraphs>27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XM</dc:creator>
  <cp:lastModifiedBy>XM</cp:lastModifiedBy>
  <cp:revision>7</cp:revision>
  <dcterms:created xsi:type="dcterms:W3CDTF">2021-12-16T20:37:13Z</dcterms:created>
  <dcterms:modified xsi:type="dcterms:W3CDTF">2024-08-20T08:34:43Z</dcterms:modified>
</cp:coreProperties>
</file>