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891" y="1314729"/>
            <a:ext cx="8825658" cy="2677648"/>
          </a:xfrm>
        </p:spPr>
        <p:txBody>
          <a:bodyPr/>
          <a:lstStyle/>
          <a:p>
            <a:r>
              <a:rPr lang="en-IN" b="1" dirty="0" smtClean="0"/>
              <a:t>Project</a:t>
            </a:r>
            <a:r>
              <a:rPr lang="en-IN" dirty="0" smtClean="0"/>
              <a:t> </a:t>
            </a:r>
            <a:r>
              <a:rPr lang="en-IN" b="1" dirty="0" smtClean="0"/>
              <a:t>on</a:t>
            </a:r>
            <a:r>
              <a:rPr lang="en-IN" dirty="0" smtClean="0"/>
              <a:t> </a:t>
            </a:r>
            <a:r>
              <a:rPr lang="en-IN" b="1" dirty="0" err="1" smtClean="0"/>
              <a:t>JukeBox</a:t>
            </a:r>
            <a:r>
              <a:rPr lang="en-IN" b="1" dirty="0" smtClean="0"/>
              <a:t>  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 flipH="1">
            <a:off x="8064162" y="4663391"/>
            <a:ext cx="3217653" cy="419819"/>
          </a:xfrm>
        </p:spPr>
        <p:txBody>
          <a:bodyPr>
            <a:noAutofit/>
          </a:bodyPr>
          <a:lstStyle/>
          <a:p>
            <a:r>
              <a:rPr lang="en-IN" sz="2000" dirty="0" smtClean="0">
                <a:solidFill>
                  <a:schemeClr val="bg1"/>
                </a:solidFill>
              </a:rPr>
              <a:t>          By</a:t>
            </a:r>
            <a:endParaRPr lang="en-IN" sz="2000" dirty="0" smtClean="0">
              <a:solidFill>
                <a:schemeClr val="bg1"/>
              </a:solidFill>
            </a:endParaRPr>
          </a:p>
          <a:p>
            <a:r>
              <a:rPr lang="en-IN" sz="2000" dirty="0" err="1" smtClean="0">
                <a:solidFill>
                  <a:schemeClr val="bg1"/>
                </a:solidFill>
              </a:rPr>
              <a:t>Shradha</a:t>
            </a:r>
            <a:r>
              <a:rPr lang="en-IN" sz="2000" dirty="0" smtClean="0">
                <a:solidFill>
                  <a:schemeClr val="bg1"/>
                </a:solidFill>
              </a:rPr>
              <a:t> </a:t>
            </a:r>
            <a:r>
              <a:rPr lang="en-IN" sz="2000" dirty="0" err="1" smtClean="0">
                <a:solidFill>
                  <a:schemeClr val="bg1"/>
                </a:solidFill>
              </a:rPr>
              <a:t>mali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16330" y="4573905"/>
            <a:ext cx="3032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chemeClr val="bg1"/>
                </a:solidFill>
              </a:rPr>
              <a:t> Guided by</a:t>
            </a:r>
            <a:endParaRPr lang="en-IN" altLang="en-US">
              <a:solidFill>
                <a:schemeClr val="bg1"/>
              </a:solidFill>
            </a:endParaRPr>
          </a:p>
          <a:p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     Mythreye R.</a:t>
            </a:r>
            <a:endParaRPr lang="en-IN" altLang="en-US">
              <a:solidFill>
                <a:schemeClr val="bg1"/>
              </a:solidFill>
            </a:endParaRPr>
          </a:p>
          <a:p>
            <a:r>
              <a:rPr lang="en-IN" altLang="en-US">
                <a:solidFill>
                  <a:schemeClr val="bg1"/>
                </a:solidFill>
              </a:rPr>
              <a:t>     Shilpi j.</a:t>
            </a:r>
            <a:endParaRPr lang="en-I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OPTIONS IN PLAYES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88310" y="3176270"/>
            <a:ext cx="4621530" cy="2033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LAYOUT OF CONSOLE 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5065" y="2294255"/>
            <a:ext cx="8825865" cy="38588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50895" y="3663950"/>
            <a:ext cx="5424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800" b="1">
                <a:latin typeface="Arial Rounded MT Bold" panose="020F0704030504030204" charset="0"/>
                <a:cs typeface="Arial Rounded MT Bold" panose="020F0704030504030204" charset="0"/>
              </a:rPr>
              <a:t>    THANK YOU</a:t>
            </a:r>
            <a:endParaRPr lang="en-IN" altLang="en-US" sz="4800" b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Contents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INTRODUCTION</a:t>
            </a:r>
            <a:endParaRPr lang="en-IN" altLang="en-US"/>
          </a:p>
          <a:p>
            <a:r>
              <a:rPr lang="en-IN" altLang="en-US"/>
              <a:t>OBJECTIVE</a:t>
            </a:r>
            <a:endParaRPr lang="en-IN" altLang="en-US"/>
          </a:p>
          <a:p>
            <a:r>
              <a:rPr lang="en-IN" altLang="en-US"/>
              <a:t>DATABASE</a:t>
            </a:r>
            <a:endParaRPr lang="en-IN" altLang="en-US"/>
          </a:p>
          <a:p>
            <a:r>
              <a:rPr lang="en-IN" altLang="en-US"/>
              <a:t>CREATION OF CLASSES</a:t>
            </a:r>
            <a:endParaRPr lang="en-IN" altLang="en-US"/>
          </a:p>
          <a:p>
            <a:r>
              <a:rPr lang="en-IN" altLang="en-US"/>
              <a:t>Main Menu</a:t>
            </a:r>
            <a:endParaRPr lang="en-IN" altLang="en-US"/>
          </a:p>
          <a:p>
            <a:r>
              <a:rPr lang="en-IN" altLang="en-US"/>
              <a:t>OPERATIONS</a:t>
            </a:r>
            <a:endParaRPr lang="en-IN" altLang="en-US"/>
          </a:p>
          <a:p>
            <a:r>
              <a:rPr lang="en-IN" altLang="en-US"/>
              <a:t>CONSOLE LAYOUT 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JukeBox</a:t>
            </a:r>
            <a:endParaRPr lang="en-IN" dirty="0"/>
          </a:p>
        </p:txBody>
      </p:sp>
      <p:pic>
        <p:nvPicPr>
          <p:cNvPr id="4" name="Content Placeholder 3" descr="Black-CD-Bubbler-with-backgroun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1870" y="2563495"/>
            <a:ext cx="3681095" cy="36810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18490" y="2389505"/>
            <a:ext cx="662940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Jukeboxes were invented even before digital music existed - and well before streaming music became available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Jukeboxes were commonly used in restaurants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and bars to enable customers to choose what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music they wanted to listen to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Electronic and digital jukeboxes became prevalent in the 1970s and 1980s Modern jukeboxes are fully computerized and stream music from the internet directly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OBJECTIVE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marL="0" indent="0">
              <a:buNone/>
            </a:pPr>
            <a:endParaRPr lang="en-I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User should Should play song according to their requirement </a:t>
            </a:r>
            <a:endParaRPr lang="en-I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User can listen any</a:t>
            </a:r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song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by Titles, Genre, </a:t>
            </a:r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Album Name , Artist Name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User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can  do operations like Play , Pause, Resume , Forward , Stop, insert</a:t>
            </a:r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song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I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I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can also add a song to playlist ,creat playlist ,</a:t>
            </a:r>
            <a:endParaRPr lang="en-I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 DATABASE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Tables  In   MySQL Workbench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200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endParaRPr lang="en-I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5840" y="3435350"/>
            <a:ext cx="1731645" cy="666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Songs</a:t>
            </a:r>
            <a:endParaRPr lang="en-IN" altLang="en-US"/>
          </a:p>
        </p:txBody>
      </p:sp>
      <p:sp>
        <p:nvSpPr>
          <p:cNvPr id="6" name="Rounded Rectangle 5"/>
          <p:cNvSpPr/>
          <p:nvPr/>
        </p:nvSpPr>
        <p:spPr>
          <a:xfrm>
            <a:off x="4838065" y="3435350"/>
            <a:ext cx="2124075" cy="666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2. Playlist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92720" y="3435350"/>
            <a:ext cx="2604135" cy="66611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3. Playlist Content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ym typeface="+mn-ea"/>
              </a:rPr>
              <a:t>CREATION OF CLASSES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830" y="2141855"/>
            <a:ext cx="10106660" cy="4533900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q"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Creation of Model classes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</a:t>
            </a: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1. Songs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Creation of DAO classes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</a:t>
            </a: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1.Song Connection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2.SongDAO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3.PlaylistDao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4.PlaylistContentDao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Creation of Service classes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1.Song Service 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2. Playlist Service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3.Playlist Content Service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4. Players Service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      5.JukeboxException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Main Implemention jukebox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q"/>
            </a:pP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120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IN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Main Menu 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2785" y="2674620"/>
            <a:ext cx="4218305" cy="2881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899" y="1496273"/>
            <a:ext cx="8761413" cy="706964"/>
          </a:xfrm>
        </p:spPr>
        <p:txBody>
          <a:bodyPr/>
          <a:p>
            <a:r>
              <a:rPr lang="en-IN" altLang="en-US"/>
              <a:t>OPTIONS IN SONG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7525" y="2884805"/>
            <a:ext cx="4956810" cy="2946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9610" y="763270"/>
            <a:ext cx="5414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>
                <a:solidFill>
                  <a:srgbClr val="FF0000"/>
                </a:solidFill>
                <a:highlight>
                  <a:srgbClr val="FFFF00"/>
                </a:highlight>
              </a:rPr>
              <a:t>OPERATIONS</a:t>
            </a:r>
            <a:endParaRPr lang="en-IN" altLang="en-US" sz="36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OPTIONS IN PLAYLIST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7205" y="2466975"/>
            <a:ext cx="4650105" cy="33883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1512</Words>
  <Application>WPS Presentation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Wingdings</vt:lpstr>
      <vt:lpstr>Century Gothic</vt:lpstr>
      <vt:lpstr>Microsoft YaHei</vt:lpstr>
      <vt:lpstr>Arial Unicode MS</vt:lpstr>
      <vt:lpstr>Calibri</vt:lpstr>
      <vt:lpstr>Arial Black</vt:lpstr>
      <vt:lpstr>Arial Narrow</vt:lpstr>
      <vt:lpstr>Bahnschrift</vt:lpstr>
      <vt:lpstr>Arial Rounded MT Bold</vt:lpstr>
      <vt:lpstr>Ion Boardroom</vt:lpstr>
      <vt:lpstr>Project on JukeBox   </vt:lpstr>
      <vt:lpstr>Contents</vt:lpstr>
      <vt:lpstr>JukeBox</vt:lpstr>
      <vt:lpstr>OBJECTIVE</vt:lpstr>
      <vt:lpstr> DATABASE</vt:lpstr>
      <vt:lpstr>CREATION OF CLASSES </vt:lpstr>
      <vt:lpstr>Main Menu </vt:lpstr>
      <vt:lpstr>OPTIONS IN SONG</vt:lpstr>
      <vt:lpstr>OPTIONS IN PLAYLIST</vt:lpstr>
      <vt:lpstr>OPTIONS IN PLAYES</vt:lpstr>
      <vt:lpstr>OUTPUT ON CONSOLE 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JukeBox</dc:title>
  <dc:creator>Sharadha</dc:creator>
  <cp:lastModifiedBy>Sharadha</cp:lastModifiedBy>
  <cp:revision>8</cp:revision>
  <dcterms:created xsi:type="dcterms:W3CDTF">2022-10-01T07:02:00Z</dcterms:created>
  <dcterms:modified xsi:type="dcterms:W3CDTF">2022-10-03T18:22:22Z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C3C504E4367A4F578BBBA8DF14DA33C7</vt:lpwstr>
  </property>
  <property fmtid="{D5CDD505-2E9C-101B-9397-08002B2CF9AE}" pid="3" name="KSOProductBuildVer">
    <vt:lpwstr>1033-11.2.0.11341</vt:lpwstr>
  </property>
</Properties>
</file>