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417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D65-12FA-48CB-BE8B-7F2D8DD78265}" type="datetimeFigureOut">
              <a:rPr lang="de-DE" smtClean="0"/>
              <a:t>23.05.2019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3675-E514-461A-AD87-B70D8129EC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2000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D65-12FA-48CB-BE8B-7F2D8DD78265}" type="datetimeFigureOut">
              <a:rPr lang="de-DE" smtClean="0"/>
              <a:t>23.05.2019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3675-E514-461A-AD87-B70D8129EC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145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D65-12FA-48CB-BE8B-7F2D8DD78265}" type="datetimeFigureOut">
              <a:rPr lang="de-DE" smtClean="0"/>
              <a:t>23.05.2019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3675-E514-461A-AD87-B70D8129EC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5023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D65-12FA-48CB-BE8B-7F2D8DD78265}" type="datetimeFigureOut">
              <a:rPr lang="de-DE" smtClean="0"/>
              <a:t>23.05.2019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3675-E514-461A-AD87-B70D8129EC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5551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D65-12FA-48CB-BE8B-7F2D8DD78265}" type="datetimeFigureOut">
              <a:rPr lang="de-DE" smtClean="0"/>
              <a:t>23.05.2019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3675-E514-461A-AD87-B70D8129EC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8087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D65-12FA-48CB-BE8B-7F2D8DD78265}" type="datetimeFigureOut">
              <a:rPr lang="de-DE" smtClean="0"/>
              <a:t>23.05.2019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3675-E514-461A-AD87-B70D8129EC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985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D65-12FA-48CB-BE8B-7F2D8DD78265}" type="datetimeFigureOut">
              <a:rPr lang="de-DE" smtClean="0"/>
              <a:t>23.05.2019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3675-E514-461A-AD87-B70D8129EC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5771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D65-12FA-48CB-BE8B-7F2D8DD78265}" type="datetimeFigureOut">
              <a:rPr lang="de-DE" smtClean="0"/>
              <a:t>23.05.2019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3675-E514-461A-AD87-B70D8129EC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628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D65-12FA-48CB-BE8B-7F2D8DD78265}" type="datetimeFigureOut">
              <a:rPr lang="de-DE" smtClean="0"/>
              <a:t>23.05.2019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3675-E514-461A-AD87-B70D8129EC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034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D65-12FA-48CB-BE8B-7F2D8DD78265}" type="datetimeFigureOut">
              <a:rPr lang="de-DE" smtClean="0"/>
              <a:t>23.05.2019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3675-E514-461A-AD87-B70D8129EC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6643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D65-12FA-48CB-BE8B-7F2D8DD78265}" type="datetimeFigureOut">
              <a:rPr lang="de-DE" smtClean="0"/>
              <a:t>23.05.2019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3675-E514-461A-AD87-B70D8129EC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061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ADD65-12FA-48CB-BE8B-7F2D8DD78265}" type="datetimeFigureOut">
              <a:rPr lang="de-DE" smtClean="0"/>
              <a:t>23.05.2019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A3675-E514-461A-AD87-B70D8129EC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063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r Verbinder 18"/>
          <p:cNvCxnSpPr/>
          <p:nvPr/>
        </p:nvCxnSpPr>
        <p:spPr>
          <a:xfrm flipH="1" flipV="1">
            <a:off x="4530000" y="2430955"/>
            <a:ext cx="945059" cy="7503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 flipV="1">
            <a:off x="6771167" y="2505210"/>
            <a:ext cx="824733" cy="637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>
            <a:stCxn id="7" idx="0"/>
            <a:endCxn id="4" idx="2"/>
          </p:cNvCxnSpPr>
          <p:nvPr/>
        </p:nvCxnSpPr>
        <p:spPr>
          <a:xfrm flipH="1" flipV="1">
            <a:off x="6095999" y="3791038"/>
            <a:ext cx="1" cy="7845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endCxn id="11" idx="2"/>
          </p:cNvCxnSpPr>
          <p:nvPr/>
        </p:nvCxnSpPr>
        <p:spPr>
          <a:xfrm flipH="1" flipV="1">
            <a:off x="3035417" y="1658682"/>
            <a:ext cx="1000701" cy="6209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/>
          <p:nvPr/>
        </p:nvCxnSpPr>
        <p:spPr>
          <a:xfrm flipH="1">
            <a:off x="2845273" y="2279621"/>
            <a:ext cx="7954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>
            <a:endCxn id="9" idx="0"/>
          </p:cNvCxnSpPr>
          <p:nvPr/>
        </p:nvCxnSpPr>
        <p:spPr>
          <a:xfrm flipH="1">
            <a:off x="3035417" y="2293620"/>
            <a:ext cx="1000701" cy="6069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/>
          <p:cNvCxnSpPr>
            <a:endCxn id="13" idx="2"/>
          </p:cNvCxnSpPr>
          <p:nvPr/>
        </p:nvCxnSpPr>
        <p:spPr>
          <a:xfrm flipV="1">
            <a:off x="8151627" y="1658682"/>
            <a:ext cx="1048371" cy="6349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>
            <a:endCxn id="14" idx="0"/>
          </p:cNvCxnSpPr>
          <p:nvPr/>
        </p:nvCxnSpPr>
        <p:spPr>
          <a:xfrm>
            <a:off x="8151627" y="2355556"/>
            <a:ext cx="1124217" cy="5450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>
            <a:stCxn id="8" idx="3"/>
            <a:endCxn id="12" idx="1"/>
          </p:cNvCxnSpPr>
          <p:nvPr/>
        </p:nvCxnSpPr>
        <p:spPr>
          <a:xfrm>
            <a:off x="8772569" y="2279621"/>
            <a:ext cx="5032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>
            <a:stCxn id="7" idx="2"/>
            <a:endCxn id="15" idx="0"/>
          </p:cNvCxnSpPr>
          <p:nvPr/>
        </p:nvCxnSpPr>
        <p:spPr>
          <a:xfrm>
            <a:off x="6096000" y="5136944"/>
            <a:ext cx="0" cy="6384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/>
          <p:cNvCxnSpPr>
            <a:stCxn id="16" idx="0"/>
          </p:cNvCxnSpPr>
          <p:nvPr/>
        </p:nvCxnSpPr>
        <p:spPr>
          <a:xfrm flipV="1">
            <a:off x="5027074" y="4856244"/>
            <a:ext cx="1068925" cy="4378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/>
          <p:cNvCxnSpPr>
            <a:endCxn id="17" idx="0"/>
          </p:cNvCxnSpPr>
          <p:nvPr/>
        </p:nvCxnSpPr>
        <p:spPr>
          <a:xfrm>
            <a:off x="6096000" y="4856244"/>
            <a:ext cx="1185176" cy="434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Abgerundetes Rechteck 3"/>
          <p:cNvSpPr/>
          <p:nvPr/>
        </p:nvSpPr>
        <p:spPr>
          <a:xfrm>
            <a:off x="5376529" y="3066961"/>
            <a:ext cx="1438940" cy="7240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Statistik</a:t>
            </a:r>
            <a:endParaRPr lang="de-DE" sz="2400" dirty="0"/>
          </a:p>
        </p:txBody>
      </p:sp>
      <p:sp>
        <p:nvSpPr>
          <p:cNvPr id="6" name="Abgerundetes Rechteck 5"/>
          <p:cNvSpPr/>
          <p:nvPr/>
        </p:nvSpPr>
        <p:spPr>
          <a:xfrm>
            <a:off x="3415177" y="1998921"/>
            <a:ext cx="1241883" cy="561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deskriptiv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5475058" y="4575544"/>
            <a:ext cx="1241883" cy="561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explorativ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7530686" y="1998921"/>
            <a:ext cx="1241883" cy="561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induktiv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2500954" y="2900560"/>
            <a:ext cx="1068926" cy="33173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Beschreiben</a:t>
            </a:r>
            <a:endParaRPr lang="de-DE" sz="12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1687208" y="2113753"/>
            <a:ext cx="1348209" cy="33173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Zusammenfassen</a:t>
            </a:r>
            <a:endParaRPr lang="de-DE" sz="12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2500954" y="1326946"/>
            <a:ext cx="1068926" cy="33173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Visualisieren</a:t>
            </a:r>
            <a:endParaRPr lang="de-DE" sz="12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9275844" y="2113753"/>
            <a:ext cx="1068926" cy="33173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Schätzen</a:t>
            </a:r>
            <a:endParaRPr lang="de-DE" sz="1200" dirty="0"/>
          </a:p>
        </p:txBody>
      </p:sp>
      <p:sp>
        <p:nvSpPr>
          <p:cNvPr id="13" name="Abgerundetes Rechteck 12"/>
          <p:cNvSpPr/>
          <p:nvPr/>
        </p:nvSpPr>
        <p:spPr>
          <a:xfrm>
            <a:off x="8665535" y="1326946"/>
            <a:ext cx="1068926" cy="33173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Testen</a:t>
            </a:r>
            <a:endParaRPr lang="de-DE" sz="12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8665535" y="2900560"/>
            <a:ext cx="1220618" cy="33173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Schlussfolgern</a:t>
            </a:r>
            <a:endParaRPr lang="de-DE" sz="12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5561537" y="5775430"/>
            <a:ext cx="1068926" cy="33173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Untersuchen</a:t>
            </a:r>
            <a:endParaRPr lang="de-DE" sz="12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4492611" y="5294130"/>
            <a:ext cx="1068926" cy="33173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Erkunden</a:t>
            </a:r>
            <a:endParaRPr lang="de-DE" sz="1200" dirty="0"/>
          </a:p>
        </p:txBody>
      </p:sp>
      <p:sp>
        <p:nvSpPr>
          <p:cNvPr id="17" name="Abgerundetes Rechteck 16"/>
          <p:cNvSpPr/>
          <p:nvPr/>
        </p:nvSpPr>
        <p:spPr>
          <a:xfrm>
            <a:off x="6630463" y="5290319"/>
            <a:ext cx="1301426" cy="33173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Zusammenhänge finden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4189220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4767639" y="1182340"/>
            <a:ext cx="2645381" cy="10802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Klassische Programmierung</a:t>
            </a:r>
            <a:endParaRPr lang="de-DE" dirty="0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3313105" y="1577871"/>
            <a:ext cx="1403498" cy="85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>
            <a:off x="3313105" y="2010971"/>
            <a:ext cx="1403498" cy="85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>
            <a:off x="7493119" y="1747992"/>
            <a:ext cx="1403498" cy="85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3313105" y="1260099"/>
            <a:ext cx="1212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Daten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7493119" y="1433948"/>
            <a:ext cx="119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Antworten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3313105" y="1684693"/>
            <a:ext cx="81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Regeln</a:t>
            </a:r>
            <a:endParaRPr lang="de-DE" dirty="0"/>
          </a:p>
        </p:txBody>
      </p:sp>
      <p:sp>
        <p:nvSpPr>
          <p:cNvPr id="12" name="Abgerundetes Rechteck 11"/>
          <p:cNvSpPr/>
          <p:nvPr/>
        </p:nvSpPr>
        <p:spPr>
          <a:xfrm>
            <a:off x="4767639" y="2687202"/>
            <a:ext cx="2645381" cy="10802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Maschinelles Lernen</a:t>
            </a:r>
            <a:endParaRPr lang="de-DE" dirty="0"/>
          </a:p>
        </p:txBody>
      </p:sp>
      <p:cxnSp>
        <p:nvCxnSpPr>
          <p:cNvPr id="13" name="Gerade Verbindung mit Pfeil 12"/>
          <p:cNvCxnSpPr/>
          <p:nvPr/>
        </p:nvCxnSpPr>
        <p:spPr>
          <a:xfrm>
            <a:off x="3313105" y="3082733"/>
            <a:ext cx="1403498" cy="85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3313105" y="3515833"/>
            <a:ext cx="1403498" cy="85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7493119" y="3252854"/>
            <a:ext cx="1403498" cy="85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3313105" y="2747425"/>
            <a:ext cx="1212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Daten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3313105" y="3175563"/>
            <a:ext cx="119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Antworten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7493119" y="2932091"/>
            <a:ext cx="81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Regeln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664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ihandform 69"/>
          <p:cNvSpPr/>
          <p:nvPr/>
        </p:nvSpPr>
        <p:spPr>
          <a:xfrm>
            <a:off x="7855334" y="2649633"/>
            <a:ext cx="2032945" cy="1176901"/>
          </a:xfrm>
          <a:custGeom>
            <a:avLst/>
            <a:gdLst>
              <a:gd name="connsiteX0" fmla="*/ 0 w 2032945"/>
              <a:gd name="connsiteY0" fmla="*/ 0 h 1176901"/>
              <a:gd name="connsiteX1" fmla="*/ 85060 w 2032945"/>
              <a:gd name="connsiteY1" fmla="*/ 642207 h 1176901"/>
              <a:gd name="connsiteX2" fmla="*/ 161615 w 2032945"/>
              <a:gd name="connsiteY2" fmla="*/ 353001 h 1176901"/>
              <a:gd name="connsiteX3" fmla="*/ 399784 w 2032945"/>
              <a:gd name="connsiteY3" fmla="*/ 710255 h 1176901"/>
              <a:gd name="connsiteX4" fmla="*/ 531628 w 2032945"/>
              <a:gd name="connsiteY4" fmla="*/ 1131305 h 1176901"/>
              <a:gd name="connsiteX5" fmla="*/ 837846 w 2032945"/>
              <a:gd name="connsiteY5" fmla="*/ 1152570 h 1176901"/>
              <a:gd name="connsiteX6" fmla="*/ 1348208 w 2032945"/>
              <a:gd name="connsiteY6" fmla="*/ 1016473 h 1176901"/>
              <a:gd name="connsiteX7" fmla="*/ 1586378 w 2032945"/>
              <a:gd name="connsiteY7" fmla="*/ 578412 h 1176901"/>
              <a:gd name="connsiteX8" fmla="*/ 1769258 w 2032945"/>
              <a:gd name="connsiteY8" fmla="*/ 1016473 h 1176901"/>
              <a:gd name="connsiteX9" fmla="*/ 1901101 w 2032945"/>
              <a:gd name="connsiteY9" fmla="*/ 51037 h 1176901"/>
              <a:gd name="connsiteX10" fmla="*/ 2032945 w 2032945"/>
              <a:gd name="connsiteY10" fmla="*/ 808075 h 1176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32945" h="1176901">
                <a:moveTo>
                  <a:pt x="0" y="0"/>
                </a:moveTo>
                <a:cubicBezTo>
                  <a:pt x="29062" y="291687"/>
                  <a:pt x="58124" y="583374"/>
                  <a:pt x="85060" y="642207"/>
                </a:cubicBezTo>
                <a:cubicBezTo>
                  <a:pt x="111996" y="701041"/>
                  <a:pt x="109161" y="341660"/>
                  <a:pt x="161615" y="353001"/>
                </a:cubicBezTo>
                <a:cubicBezTo>
                  <a:pt x="214069" y="364342"/>
                  <a:pt x="338115" y="580538"/>
                  <a:pt x="399784" y="710255"/>
                </a:cubicBezTo>
                <a:cubicBezTo>
                  <a:pt x="461453" y="839972"/>
                  <a:pt x="458618" y="1057586"/>
                  <a:pt x="531628" y="1131305"/>
                </a:cubicBezTo>
                <a:cubicBezTo>
                  <a:pt x="604638" y="1205024"/>
                  <a:pt x="701749" y="1171709"/>
                  <a:pt x="837846" y="1152570"/>
                </a:cubicBezTo>
                <a:cubicBezTo>
                  <a:pt x="973943" y="1133431"/>
                  <a:pt x="1223453" y="1112166"/>
                  <a:pt x="1348208" y="1016473"/>
                </a:cubicBezTo>
                <a:cubicBezTo>
                  <a:pt x="1472963" y="920780"/>
                  <a:pt x="1516203" y="578412"/>
                  <a:pt x="1586378" y="578412"/>
                </a:cubicBezTo>
                <a:cubicBezTo>
                  <a:pt x="1656553" y="578412"/>
                  <a:pt x="1716804" y="1104369"/>
                  <a:pt x="1769258" y="1016473"/>
                </a:cubicBezTo>
                <a:cubicBezTo>
                  <a:pt x="1821712" y="928577"/>
                  <a:pt x="1857153" y="85770"/>
                  <a:pt x="1901101" y="51037"/>
                </a:cubicBezTo>
                <a:cubicBezTo>
                  <a:pt x="1945049" y="16304"/>
                  <a:pt x="2013097" y="651422"/>
                  <a:pt x="2032945" y="808075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Freihandform 67"/>
          <p:cNvSpPr/>
          <p:nvPr/>
        </p:nvSpPr>
        <p:spPr>
          <a:xfrm>
            <a:off x="4618783" y="2594344"/>
            <a:ext cx="2241344" cy="1170445"/>
          </a:xfrm>
          <a:custGeom>
            <a:avLst/>
            <a:gdLst>
              <a:gd name="connsiteX0" fmla="*/ 0 w 2241344"/>
              <a:gd name="connsiteY0" fmla="*/ 17012 h 1170445"/>
              <a:gd name="connsiteX1" fmla="*/ 408290 w 2241344"/>
              <a:gd name="connsiteY1" fmla="*/ 893135 h 1170445"/>
              <a:gd name="connsiteX2" fmla="*/ 1071762 w 2241344"/>
              <a:gd name="connsiteY2" fmla="*/ 1169582 h 1170445"/>
              <a:gd name="connsiteX3" fmla="*/ 1803282 w 2241344"/>
              <a:gd name="connsiteY3" fmla="*/ 939918 h 1170445"/>
              <a:gd name="connsiteX4" fmla="*/ 2241344 w 2241344"/>
              <a:gd name="connsiteY4" fmla="*/ 0 h 1170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1344" h="1170445">
                <a:moveTo>
                  <a:pt x="0" y="17012"/>
                </a:moveTo>
                <a:cubicBezTo>
                  <a:pt x="114831" y="359026"/>
                  <a:pt x="229663" y="701040"/>
                  <a:pt x="408290" y="893135"/>
                </a:cubicBezTo>
                <a:cubicBezTo>
                  <a:pt x="586917" y="1085230"/>
                  <a:pt x="839263" y="1161785"/>
                  <a:pt x="1071762" y="1169582"/>
                </a:cubicBezTo>
                <a:cubicBezTo>
                  <a:pt x="1304261" y="1177379"/>
                  <a:pt x="1608352" y="1134848"/>
                  <a:pt x="1803282" y="939918"/>
                </a:cubicBezTo>
                <a:cubicBezTo>
                  <a:pt x="1998212" y="744988"/>
                  <a:pt x="2152739" y="180045"/>
                  <a:pt x="2241344" y="0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6" name="Gerader Verbinder 65"/>
          <p:cNvCxnSpPr/>
          <p:nvPr/>
        </p:nvCxnSpPr>
        <p:spPr>
          <a:xfrm flipV="1">
            <a:off x="1360967" y="2731679"/>
            <a:ext cx="2849526" cy="8791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 flipV="1">
            <a:off x="1505570" y="2271115"/>
            <a:ext cx="0" cy="23434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V="1">
            <a:off x="1416257" y="4508205"/>
            <a:ext cx="2879296" cy="4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feld 17"/>
              <p:cNvSpPr txBox="1"/>
              <p:nvPr/>
            </p:nvSpPr>
            <p:spPr>
              <a:xfrm>
                <a:off x="1039481" y="2028693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481" y="2028693"/>
                <a:ext cx="46608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feld 20"/>
              <p:cNvSpPr txBox="1"/>
              <p:nvPr/>
            </p:nvSpPr>
            <p:spPr>
              <a:xfrm>
                <a:off x="3917537" y="4434117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537" y="4434117"/>
                <a:ext cx="4607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Multiplizieren 23"/>
          <p:cNvSpPr/>
          <p:nvPr/>
        </p:nvSpPr>
        <p:spPr>
          <a:xfrm>
            <a:off x="1775282" y="2934586"/>
            <a:ext cx="174374" cy="15736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Multiplizieren 24"/>
          <p:cNvSpPr/>
          <p:nvPr/>
        </p:nvSpPr>
        <p:spPr>
          <a:xfrm>
            <a:off x="2043075" y="3310979"/>
            <a:ext cx="174374" cy="15736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Multiplizieren 25"/>
          <p:cNvSpPr/>
          <p:nvPr/>
        </p:nvSpPr>
        <p:spPr>
          <a:xfrm>
            <a:off x="2449993" y="3721396"/>
            <a:ext cx="174374" cy="15736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Multiplizieren 26"/>
          <p:cNvSpPr/>
          <p:nvPr/>
        </p:nvSpPr>
        <p:spPr>
          <a:xfrm>
            <a:off x="2130279" y="3683118"/>
            <a:ext cx="174374" cy="15736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Multiplizieren 27"/>
          <p:cNvSpPr/>
          <p:nvPr/>
        </p:nvSpPr>
        <p:spPr>
          <a:xfrm>
            <a:off x="2929361" y="3564034"/>
            <a:ext cx="174374" cy="15736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Multiplizieren 28"/>
          <p:cNvSpPr/>
          <p:nvPr/>
        </p:nvSpPr>
        <p:spPr>
          <a:xfrm>
            <a:off x="3394415" y="3568289"/>
            <a:ext cx="174374" cy="15736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Multiplizieren 29"/>
          <p:cNvSpPr/>
          <p:nvPr/>
        </p:nvSpPr>
        <p:spPr>
          <a:xfrm>
            <a:off x="3238275" y="3145456"/>
            <a:ext cx="174374" cy="15736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Multiplizieren 30"/>
          <p:cNvSpPr/>
          <p:nvPr/>
        </p:nvSpPr>
        <p:spPr>
          <a:xfrm>
            <a:off x="3595358" y="3034534"/>
            <a:ext cx="174374" cy="15736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Multiplizieren 31"/>
          <p:cNvSpPr/>
          <p:nvPr/>
        </p:nvSpPr>
        <p:spPr>
          <a:xfrm>
            <a:off x="3508171" y="2657251"/>
            <a:ext cx="174374" cy="15736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Multiplizieren 32"/>
          <p:cNvSpPr/>
          <p:nvPr/>
        </p:nvSpPr>
        <p:spPr>
          <a:xfrm>
            <a:off x="1617371" y="2578570"/>
            <a:ext cx="174374" cy="15736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Multiplizieren 33"/>
          <p:cNvSpPr/>
          <p:nvPr/>
        </p:nvSpPr>
        <p:spPr>
          <a:xfrm>
            <a:off x="1693441" y="3232298"/>
            <a:ext cx="174374" cy="15736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" name="Gerade Verbindung mit Pfeil 34"/>
          <p:cNvCxnSpPr/>
          <p:nvPr/>
        </p:nvCxnSpPr>
        <p:spPr>
          <a:xfrm flipV="1">
            <a:off x="4560126" y="2271115"/>
            <a:ext cx="0" cy="23434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flipV="1">
            <a:off x="4470813" y="4508205"/>
            <a:ext cx="2879296" cy="4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feld 36"/>
              <p:cNvSpPr txBox="1"/>
              <p:nvPr/>
            </p:nvSpPr>
            <p:spPr>
              <a:xfrm>
                <a:off x="4094037" y="2028693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7" name="Textfeld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037" y="2028693"/>
                <a:ext cx="46608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feld 37"/>
              <p:cNvSpPr txBox="1"/>
              <p:nvPr/>
            </p:nvSpPr>
            <p:spPr>
              <a:xfrm>
                <a:off x="6972093" y="4434117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8" name="Textfeld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2093" y="4434117"/>
                <a:ext cx="46076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Multiplizieren 38"/>
          <p:cNvSpPr/>
          <p:nvPr/>
        </p:nvSpPr>
        <p:spPr>
          <a:xfrm>
            <a:off x="4829838" y="2934586"/>
            <a:ext cx="174374" cy="15736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Multiplizieren 39"/>
          <p:cNvSpPr/>
          <p:nvPr/>
        </p:nvSpPr>
        <p:spPr>
          <a:xfrm>
            <a:off x="5097631" y="3310979"/>
            <a:ext cx="174374" cy="15736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Multiplizieren 40"/>
          <p:cNvSpPr/>
          <p:nvPr/>
        </p:nvSpPr>
        <p:spPr>
          <a:xfrm>
            <a:off x="5504549" y="3721396"/>
            <a:ext cx="174374" cy="15736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Multiplizieren 41"/>
          <p:cNvSpPr/>
          <p:nvPr/>
        </p:nvSpPr>
        <p:spPr>
          <a:xfrm>
            <a:off x="5184835" y="3683118"/>
            <a:ext cx="174374" cy="15736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Multiplizieren 42"/>
          <p:cNvSpPr/>
          <p:nvPr/>
        </p:nvSpPr>
        <p:spPr>
          <a:xfrm>
            <a:off x="5983917" y="3564034"/>
            <a:ext cx="174374" cy="15736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Multiplizieren 43"/>
          <p:cNvSpPr/>
          <p:nvPr/>
        </p:nvSpPr>
        <p:spPr>
          <a:xfrm>
            <a:off x="6448971" y="3568289"/>
            <a:ext cx="174374" cy="15736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Multiplizieren 44"/>
          <p:cNvSpPr/>
          <p:nvPr/>
        </p:nvSpPr>
        <p:spPr>
          <a:xfrm>
            <a:off x="6292831" y="3145456"/>
            <a:ext cx="174374" cy="15736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Multiplizieren 45"/>
          <p:cNvSpPr/>
          <p:nvPr/>
        </p:nvSpPr>
        <p:spPr>
          <a:xfrm>
            <a:off x="6649914" y="3034534"/>
            <a:ext cx="174374" cy="15736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Multiplizieren 46"/>
          <p:cNvSpPr/>
          <p:nvPr/>
        </p:nvSpPr>
        <p:spPr>
          <a:xfrm>
            <a:off x="6562727" y="2657251"/>
            <a:ext cx="174374" cy="15736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Multiplizieren 47"/>
          <p:cNvSpPr/>
          <p:nvPr/>
        </p:nvSpPr>
        <p:spPr>
          <a:xfrm>
            <a:off x="4671927" y="2578570"/>
            <a:ext cx="174374" cy="15736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Multiplizieren 48"/>
          <p:cNvSpPr/>
          <p:nvPr/>
        </p:nvSpPr>
        <p:spPr>
          <a:xfrm>
            <a:off x="4747997" y="3232298"/>
            <a:ext cx="174374" cy="15736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Gerade Verbindung mit Pfeil 49"/>
          <p:cNvCxnSpPr/>
          <p:nvPr/>
        </p:nvCxnSpPr>
        <p:spPr>
          <a:xfrm flipV="1">
            <a:off x="7671394" y="2266862"/>
            <a:ext cx="0" cy="23434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 flipV="1">
            <a:off x="7582081" y="4503952"/>
            <a:ext cx="2879296" cy="4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feld 51"/>
              <p:cNvSpPr txBox="1"/>
              <p:nvPr/>
            </p:nvSpPr>
            <p:spPr>
              <a:xfrm>
                <a:off x="7205305" y="2024440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2" name="Textfeld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5305" y="2024440"/>
                <a:ext cx="4660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feld 52"/>
              <p:cNvSpPr txBox="1"/>
              <p:nvPr/>
            </p:nvSpPr>
            <p:spPr>
              <a:xfrm>
                <a:off x="10083361" y="4429864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3361" y="4429864"/>
                <a:ext cx="46076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Multiplizieren 53"/>
          <p:cNvSpPr/>
          <p:nvPr/>
        </p:nvSpPr>
        <p:spPr>
          <a:xfrm>
            <a:off x="7941106" y="2930333"/>
            <a:ext cx="174374" cy="15736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Multiplizieren 54"/>
          <p:cNvSpPr/>
          <p:nvPr/>
        </p:nvSpPr>
        <p:spPr>
          <a:xfrm>
            <a:off x="8208899" y="3306726"/>
            <a:ext cx="174374" cy="15736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Multiplizieren 55"/>
          <p:cNvSpPr/>
          <p:nvPr/>
        </p:nvSpPr>
        <p:spPr>
          <a:xfrm>
            <a:off x="8615817" y="3717143"/>
            <a:ext cx="174374" cy="15736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Multiplizieren 56"/>
          <p:cNvSpPr/>
          <p:nvPr/>
        </p:nvSpPr>
        <p:spPr>
          <a:xfrm>
            <a:off x="8296103" y="3678865"/>
            <a:ext cx="174374" cy="15736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Multiplizieren 57"/>
          <p:cNvSpPr/>
          <p:nvPr/>
        </p:nvSpPr>
        <p:spPr>
          <a:xfrm>
            <a:off x="9095185" y="3559781"/>
            <a:ext cx="174374" cy="15736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Multiplizieren 58"/>
          <p:cNvSpPr/>
          <p:nvPr/>
        </p:nvSpPr>
        <p:spPr>
          <a:xfrm>
            <a:off x="9560239" y="3564036"/>
            <a:ext cx="174374" cy="15736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Multiplizieren 59"/>
          <p:cNvSpPr/>
          <p:nvPr/>
        </p:nvSpPr>
        <p:spPr>
          <a:xfrm>
            <a:off x="9404099" y="3141203"/>
            <a:ext cx="174374" cy="15736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Multiplizieren 60"/>
          <p:cNvSpPr/>
          <p:nvPr/>
        </p:nvSpPr>
        <p:spPr>
          <a:xfrm>
            <a:off x="9761182" y="3030281"/>
            <a:ext cx="174374" cy="15736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Multiplizieren 61"/>
          <p:cNvSpPr/>
          <p:nvPr/>
        </p:nvSpPr>
        <p:spPr>
          <a:xfrm>
            <a:off x="9673995" y="2652998"/>
            <a:ext cx="174374" cy="15736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Multiplizieren 62"/>
          <p:cNvSpPr/>
          <p:nvPr/>
        </p:nvSpPr>
        <p:spPr>
          <a:xfrm>
            <a:off x="7783195" y="2574317"/>
            <a:ext cx="174374" cy="15736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Multiplizieren 63"/>
          <p:cNvSpPr/>
          <p:nvPr/>
        </p:nvSpPr>
        <p:spPr>
          <a:xfrm>
            <a:off x="7859265" y="3228045"/>
            <a:ext cx="174374" cy="15736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Textfeld 70"/>
          <p:cNvSpPr txBox="1"/>
          <p:nvPr/>
        </p:nvSpPr>
        <p:spPr>
          <a:xfrm>
            <a:off x="1867815" y="4844193"/>
            <a:ext cx="1901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Unteranpassung</a:t>
            </a:r>
            <a:endParaRPr lang="de-DE" dirty="0"/>
          </a:p>
        </p:txBody>
      </p:sp>
      <p:sp>
        <p:nvSpPr>
          <p:cNvPr id="72" name="Textfeld 71"/>
          <p:cNvSpPr txBox="1"/>
          <p:nvPr/>
        </p:nvSpPr>
        <p:spPr>
          <a:xfrm>
            <a:off x="4788904" y="4845003"/>
            <a:ext cx="2143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Vielversprechender Kandidat</a:t>
            </a:r>
            <a:endParaRPr lang="de-DE" dirty="0"/>
          </a:p>
        </p:txBody>
      </p:sp>
      <p:sp>
        <p:nvSpPr>
          <p:cNvPr id="73" name="Textfeld 72"/>
          <p:cNvSpPr txBox="1"/>
          <p:nvPr/>
        </p:nvSpPr>
        <p:spPr>
          <a:xfrm>
            <a:off x="8200799" y="4844193"/>
            <a:ext cx="1641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Überanpassung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8141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llipse 14"/>
          <p:cNvSpPr/>
          <p:nvPr/>
        </p:nvSpPr>
        <p:spPr>
          <a:xfrm>
            <a:off x="5095122" y="1973403"/>
            <a:ext cx="467832" cy="2662392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2900562" y="1943631"/>
            <a:ext cx="0" cy="29005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>
            <a:off x="2777224" y="4691085"/>
            <a:ext cx="5494906" cy="4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2127786" y="1943631"/>
            <a:ext cx="772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Fehler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6613451" y="4691085"/>
            <a:ext cx="1947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Modellkomplexität</a:t>
            </a:r>
            <a:endParaRPr lang="de-DE" dirty="0"/>
          </a:p>
        </p:txBody>
      </p:sp>
      <p:sp>
        <p:nvSpPr>
          <p:cNvPr id="11" name="Freihandform 10"/>
          <p:cNvSpPr/>
          <p:nvPr/>
        </p:nvSpPr>
        <p:spPr>
          <a:xfrm>
            <a:off x="3104707" y="2049957"/>
            <a:ext cx="4618783" cy="2351922"/>
          </a:xfrm>
          <a:custGeom>
            <a:avLst/>
            <a:gdLst>
              <a:gd name="connsiteX0" fmla="*/ 0 w 4618783"/>
              <a:gd name="connsiteY0" fmla="*/ 0 h 2351922"/>
              <a:gd name="connsiteX1" fmla="*/ 391278 w 4618783"/>
              <a:gd name="connsiteY1" fmla="*/ 1539595 h 2351922"/>
              <a:gd name="connsiteX2" fmla="*/ 1463040 w 4618783"/>
              <a:gd name="connsiteY2" fmla="*/ 2169042 h 2351922"/>
              <a:gd name="connsiteX3" fmla="*/ 4618783 w 4618783"/>
              <a:gd name="connsiteY3" fmla="*/ 2351922 h 235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18783" h="2351922">
                <a:moveTo>
                  <a:pt x="0" y="0"/>
                </a:moveTo>
                <a:cubicBezTo>
                  <a:pt x="73719" y="589044"/>
                  <a:pt x="147438" y="1178088"/>
                  <a:pt x="391278" y="1539595"/>
                </a:cubicBezTo>
                <a:cubicBezTo>
                  <a:pt x="635118" y="1901102"/>
                  <a:pt x="758456" y="2033654"/>
                  <a:pt x="1463040" y="2169042"/>
                </a:cubicBezTo>
                <a:cubicBezTo>
                  <a:pt x="2167624" y="2304430"/>
                  <a:pt x="4073687" y="2317189"/>
                  <a:pt x="4618783" y="2351922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>
            <a:off x="3398166" y="2066969"/>
            <a:ext cx="2126511" cy="1810463"/>
          </a:xfrm>
          <a:custGeom>
            <a:avLst/>
            <a:gdLst>
              <a:gd name="connsiteX0" fmla="*/ 0 w 2126511"/>
              <a:gd name="connsiteY0" fmla="*/ 0 h 1810463"/>
              <a:gd name="connsiteX1" fmla="*/ 357254 w 2126511"/>
              <a:gd name="connsiteY1" fmla="*/ 1365221 h 1810463"/>
              <a:gd name="connsiteX2" fmla="*/ 1076014 w 2126511"/>
              <a:gd name="connsiteY2" fmla="*/ 1743740 h 1810463"/>
              <a:gd name="connsiteX3" fmla="*/ 2126511 w 2126511"/>
              <a:gd name="connsiteY3" fmla="*/ 161615 h 1810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6511" h="1810463">
                <a:moveTo>
                  <a:pt x="0" y="0"/>
                </a:moveTo>
                <a:cubicBezTo>
                  <a:pt x="88959" y="537299"/>
                  <a:pt x="177918" y="1074598"/>
                  <a:pt x="357254" y="1365221"/>
                </a:cubicBezTo>
                <a:cubicBezTo>
                  <a:pt x="536590" y="1655844"/>
                  <a:pt x="781138" y="1944341"/>
                  <a:pt x="1076014" y="1743740"/>
                </a:cubicBezTo>
                <a:cubicBezTo>
                  <a:pt x="1370890" y="1543139"/>
                  <a:pt x="1748700" y="852377"/>
                  <a:pt x="2126511" y="161615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5524677" y="2049957"/>
            <a:ext cx="2667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>
                    <a:lumMod val="75000"/>
                  </a:schemeClr>
                </a:solidFill>
              </a:rPr>
              <a:t>(Kreuz-) Validierungsfehler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6349764" y="3993589"/>
            <a:ext cx="156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2">
                    <a:lumMod val="75000"/>
                  </a:schemeClr>
                </a:solidFill>
              </a:rPr>
              <a:t>Trainingsfehler</a:t>
            </a:r>
            <a:endParaRPr lang="de-D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3104706" y="1996133"/>
            <a:ext cx="467832" cy="2662392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2481528" y="5023502"/>
            <a:ext cx="1714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Unteranpassung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4471944" y="5023502"/>
            <a:ext cx="1641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Überanpassung</a:t>
            </a:r>
            <a:endParaRPr lang="de-DE" dirty="0"/>
          </a:p>
        </p:txBody>
      </p:sp>
      <p:cxnSp>
        <p:nvCxnSpPr>
          <p:cNvPr id="20" name="Gerade Verbindung mit Pfeil 19"/>
          <p:cNvCxnSpPr>
            <a:stCxn id="17" idx="0"/>
          </p:cNvCxnSpPr>
          <p:nvPr/>
        </p:nvCxnSpPr>
        <p:spPr>
          <a:xfrm flipH="1" flipV="1">
            <a:off x="3338621" y="4312566"/>
            <a:ext cx="1" cy="7109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18" idx="0"/>
          </p:cNvCxnSpPr>
          <p:nvPr/>
        </p:nvCxnSpPr>
        <p:spPr>
          <a:xfrm flipV="1">
            <a:off x="5292874" y="4065890"/>
            <a:ext cx="36164" cy="9576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085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Breitbild</PresentationFormat>
  <Paragraphs>36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axel2.krueger@tu-dortmund.de</dc:creator>
  <cp:lastModifiedBy>axel2.krueger@tu-dortmund.de</cp:lastModifiedBy>
  <cp:revision>7</cp:revision>
  <dcterms:created xsi:type="dcterms:W3CDTF">2019-05-22T13:48:09Z</dcterms:created>
  <dcterms:modified xsi:type="dcterms:W3CDTF">2019-05-24T07:00:11Z</dcterms:modified>
</cp:coreProperties>
</file>