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9" r:id="rId5"/>
    <p:sldId id="283" r:id="rId6"/>
    <p:sldId id="260" r:id="rId7"/>
    <p:sldId id="284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61" r:id="rId21"/>
    <p:sldId id="265" r:id="rId22"/>
    <p:sldId id="268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441"/>
    <a:srgbClr val="F9C059"/>
    <a:srgbClr val="F7AF2D"/>
    <a:srgbClr val="3EDBCD"/>
    <a:srgbClr val="37455A"/>
    <a:srgbClr val="5D7599"/>
    <a:srgbClr val="F7A921"/>
    <a:srgbClr val="029837"/>
    <a:srgbClr val="FE69A4"/>
    <a:srgbClr val="D43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061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49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884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318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661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407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702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80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53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488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20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1A212B"/>
            </a:gs>
            <a:gs pos="0">
              <a:srgbClr val="3E4D6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91072-8E5B-4780-9CC0-0C80C3F2A996}" type="datetimeFigureOut">
              <a:rPr lang="id-ID" smtClean="0"/>
              <a:t>26/02/2020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3A7B-A280-4EE9-9066-F489CCFA460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823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2933" y="2828836"/>
            <a:ext cx="3906134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id-ID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WELCOME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1100" y="3564995"/>
            <a:ext cx="514350" cy="464170"/>
          </a:xfrm>
          <a:prstGeom prst="rect">
            <a:avLst/>
          </a:prstGeom>
          <a:solidFill>
            <a:srgbClr val="20B5A6"/>
          </a:solidFill>
          <a:scene3d>
            <a:camera prst="perspectiveContrastingRightFacing"/>
            <a:lightRig rig="threePt" dir="t"/>
          </a:scene3d>
          <a:sp3d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075263" y="4535150"/>
            <a:ext cx="610787" cy="551199"/>
          </a:xfrm>
          <a:prstGeom prst="rect">
            <a:avLst/>
          </a:prstGeom>
          <a:solidFill>
            <a:srgbClr val="20B5A6"/>
          </a:solidFill>
          <a:scene3d>
            <a:camera prst="perspectiveContrastingRightFacing"/>
            <a:lightRig rig="threePt" dir="t"/>
          </a:scene3d>
          <a:sp3d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 rot="19886019">
            <a:off x="3203855" y="3742714"/>
            <a:ext cx="709620" cy="745608"/>
          </a:xfrm>
          <a:prstGeom prst="rect">
            <a:avLst/>
          </a:prstGeom>
          <a:solidFill>
            <a:srgbClr val="20B5A6"/>
          </a:solidFill>
          <a:scene3d>
            <a:camera prst="perspectiveContrastingRightFacing"/>
            <a:lightRig rig="threePt" dir="t"/>
          </a:scene3d>
          <a:sp3d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20312243">
            <a:off x="4966354" y="1583370"/>
            <a:ext cx="924934" cy="971842"/>
          </a:xfrm>
          <a:prstGeom prst="rect">
            <a:avLst/>
          </a:prstGeom>
          <a:solidFill>
            <a:srgbClr val="20B5A6"/>
          </a:solidFill>
          <a:scene3d>
            <a:camera prst="perspectiveContrastingRightFacing"/>
            <a:lightRig rig="threePt" dir="t"/>
          </a:scene3d>
          <a:sp3d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051428">
            <a:off x="7312907" y="1756292"/>
            <a:ext cx="997932" cy="1048542"/>
          </a:xfrm>
          <a:prstGeom prst="rect">
            <a:avLst/>
          </a:prstGeom>
          <a:solidFill>
            <a:srgbClr val="20B5A6"/>
          </a:solidFill>
          <a:scene3d>
            <a:camera prst="perspectiveContrastingRightFacing"/>
            <a:lightRig rig="threePt" dir="t"/>
          </a:scene3d>
          <a:sp3d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21400405">
            <a:off x="8380598" y="3165498"/>
            <a:ext cx="749074" cy="787063"/>
          </a:xfrm>
          <a:prstGeom prst="rect">
            <a:avLst/>
          </a:prstGeom>
          <a:solidFill>
            <a:srgbClr val="20B5A6"/>
          </a:solidFill>
          <a:scene3d>
            <a:camera prst="perspectiveContrastingRightFacing"/>
            <a:lightRig rig="threePt" dir="t"/>
          </a:scene3d>
          <a:sp3d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2525480">
            <a:off x="9549073" y="4105521"/>
            <a:ext cx="623974" cy="655619"/>
          </a:xfrm>
          <a:prstGeom prst="rect">
            <a:avLst/>
          </a:prstGeom>
          <a:solidFill>
            <a:srgbClr val="20B5A6"/>
          </a:solidFill>
          <a:scene3d>
            <a:camera prst="perspectiveContrastingRightFacing"/>
            <a:lightRig rig="threePt" dir="t"/>
          </a:scene3d>
          <a:sp3d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2525480">
            <a:off x="10693643" y="3132923"/>
            <a:ext cx="811081" cy="852214"/>
          </a:xfrm>
          <a:prstGeom prst="rect">
            <a:avLst/>
          </a:prstGeom>
          <a:solidFill>
            <a:srgbClr val="20B5A6"/>
          </a:solidFill>
          <a:scene3d>
            <a:camera prst="perspectiveContrastingRightFacing"/>
            <a:lightRig rig="threePt" dir="t"/>
          </a:scene3d>
          <a:sp3d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75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Stores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FAA2CA-0FB1-400A-BAC1-A1D53BAD3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4" y="2348634"/>
            <a:ext cx="11527971" cy="41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Suppliers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006F523-0083-4DDD-9518-4C94FBFD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2460889"/>
            <a:ext cx="10907486" cy="39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1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Suppliers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30432A-EBD0-4705-A1D9-56137C75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8" y="2371948"/>
            <a:ext cx="11397343" cy="41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9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Category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705BDF-E6AB-4C56-9F72-9B628033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2378756"/>
            <a:ext cx="11364686" cy="41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0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Category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5B8087-5B69-4CAA-8310-DFA56014A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7" y="2414286"/>
            <a:ext cx="11326586" cy="40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060" y="2694058"/>
            <a:ext cx="3411511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Business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943100"/>
            <a:ext cx="7410450" cy="190500"/>
            <a:chOff x="0" y="1943100"/>
            <a:chExt cx="7410450" cy="190500"/>
          </a:xfrm>
        </p:grpSpPr>
        <p:sp>
          <p:nvSpPr>
            <p:cNvPr id="6" name="Rectangle 5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4781550" y="2381206"/>
            <a:ext cx="7410450" cy="190500"/>
            <a:chOff x="0" y="1943100"/>
            <a:chExt cx="7410450" cy="190500"/>
          </a:xfrm>
        </p:grpSpPr>
        <p:sp>
          <p:nvSpPr>
            <p:cNvPr id="11" name="Rectangle 10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29165"/>
            <a:ext cx="7410450" cy="190500"/>
            <a:chOff x="0" y="1943100"/>
            <a:chExt cx="7410450" cy="190500"/>
          </a:xfrm>
        </p:grpSpPr>
        <p:sp>
          <p:nvSpPr>
            <p:cNvPr id="14" name="Rectangle 13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81550" y="4467271"/>
            <a:ext cx="7410450" cy="190500"/>
            <a:chOff x="0" y="1943100"/>
            <a:chExt cx="7410450" cy="190500"/>
          </a:xfrm>
        </p:grpSpPr>
        <p:sp>
          <p:nvSpPr>
            <p:cNvPr id="17" name="Rectangle 16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9397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75E-6 -2.22222E-6 L 0.99609 -2.22222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0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75E-6 -1.11111E-6 L -1.01106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6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75E-6 1.11111E-6 L 0.99609 1.11111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0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75E-6 2.22222E-6 L -1.01106 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Income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198C7D2-D758-4C80-8AF0-B94EC1A2A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8" y="2425151"/>
            <a:ext cx="11092543" cy="39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Income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EC2A92-DBE2-4BE0-AC35-0CDBF496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3" y="2381902"/>
            <a:ext cx="11342914" cy="40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6" y="119848"/>
            <a:ext cx="5938157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Store Transfers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9B8652-2D29-4C10-864F-25B97CF6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" y="2364353"/>
            <a:ext cx="11440886" cy="41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4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6" y="119848"/>
            <a:ext cx="5938157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Stock Control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122FFF-50B4-4D27-B544-0DC5AC81B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3" y="2598872"/>
            <a:ext cx="11342914" cy="38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5183" y="2828836"/>
            <a:ext cx="6093719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FPS INVENTORY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943100"/>
            <a:ext cx="7410450" cy="190500"/>
            <a:chOff x="0" y="1943100"/>
            <a:chExt cx="7410450" cy="190500"/>
          </a:xfrm>
        </p:grpSpPr>
        <p:sp>
          <p:nvSpPr>
            <p:cNvPr id="6" name="Rectangle 5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4781550" y="2381206"/>
            <a:ext cx="7410450" cy="190500"/>
            <a:chOff x="0" y="1943100"/>
            <a:chExt cx="7410450" cy="190500"/>
          </a:xfrm>
        </p:grpSpPr>
        <p:sp>
          <p:nvSpPr>
            <p:cNvPr id="11" name="Rectangle 10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29165"/>
            <a:ext cx="7410450" cy="190500"/>
            <a:chOff x="0" y="1943100"/>
            <a:chExt cx="7410450" cy="190500"/>
          </a:xfrm>
        </p:grpSpPr>
        <p:sp>
          <p:nvSpPr>
            <p:cNvPr id="14" name="Rectangle 13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81550" y="4467271"/>
            <a:ext cx="7410450" cy="190500"/>
            <a:chOff x="0" y="1943100"/>
            <a:chExt cx="7410450" cy="190500"/>
          </a:xfrm>
        </p:grpSpPr>
        <p:sp>
          <p:nvSpPr>
            <p:cNvPr id="17" name="Rectangle 16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6452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75E-6 -2.22222E-6 L 0.99609 -2.22222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0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75E-6 -1.11111E-6 L -1.01106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6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75E-6 1.11111E-6 L 0.99609 1.11111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0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75E-6 2.22222E-6 L -1.01106 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/>
          <p:cNvSpPr txBox="1"/>
          <p:nvPr/>
        </p:nvSpPr>
        <p:spPr>
          <a:xfrm>
            <a:off x="5152808" y="1623439"/>
            <a:ext cx="542866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D5332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Access Control</a:t>
            </a:r>
            <a:endParaRPr lang="id-ID" sz="5400" dirty="0">
              <a:solidFill>
                <a:srgbClr val="D5332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152808" y="2652181"/>
            <a:ext cx="558095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27A5F3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Easy Operation</a:t>
            </a:r>
            <a:endParaRPr lang="id-ID" sz="5400" dirty="0">
              <a:solidFill>
                <a:srgbClr val="27A5F3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152808" y="3683093"/>
            <a:ext cx="463780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039737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Simple Design</a:t>
            </a:r>
            <a:endParaRPr lang="id-ID" sz="4800" dirty="0">
              <a:solidFill>
                <a:srgbClr val="039737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52808" y="4636418"/>
            <a:ext cx="43845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D1572D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Any Business</a:t>
            </a:r>
            <a:endParaRPr lang="id-ID" sz="4800" dirty="0">
              <a:solidFill>
                <a:srgbClr val="D1572D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75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75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6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5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6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36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9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0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2" grpId="0" animBg="1"/>
          <p:bldP spid="140" grpId="0" animBg="1"/>
          <p:bldP spid="144" grpId="0" animBg="1"/>
          <p:bldP spid="1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xit" presetSubtype="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4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4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grpId="5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xit" presetSubtype="0" fill="hold" grpId="5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7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7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2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" presetClass="exit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17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7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1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xit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1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" presetClass="exit" presetSubtype="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xit" presetSubtype="0" fill="hold" grpId="3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1" presetClass="exit" presetSubtype="0" fill="hold" grpId="2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xit" presetSubtype="0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xit" presetSubtype="0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ntr" presetSubtype="0" fill="hold" grpId="2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" presetClass="entr" presetSubtype="0" fill="hold" grpId="2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xit" presetSubtype="0" fill="hold" grpId="3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xit" presetSubtype="0" fill="hold" grpId="3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" presetClass="entr" presetSubtype="0" fill="hold" grpId="4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grpId="4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1" presetClass="exit" presetSubtype="0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1" presetClass="exit" presetSubtype="0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75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75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75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75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3" grpId="0" animBg="1"/>
          <p:bldP spid="113" grpId="1" animBg="1"/>
          <p:bldP spid="113" grpId="2" animBg="1"/>
          <p:bldP spid="113" grpId="3" animBg="1"/>
          <p:bldP spid="113" grpId="4" animBg="1"/>
          <p:bldP spid="113" grpId="5" animBg="1"/>
          <p:bldP spid="114" grpId="0" animBg="1"/>
          <p:bldP spid="114" grpId="1" animBg="1"/>
          <p:bldP spid="114" grpId="2" animBg="1"/>
          <p:bldP spid="114" grpId="3" animBg="1"/>
          <p:bldP spid="114" grpId="4" animBg="1"/>
          <p:bldP spid="114" grpId="5" animBg="1"/>
          <p:bldP spid="124" grpId="0" animBg="1"/>
          <p:bldP spid="125" grpId="0" animBg="1"/>
          <p:bldP spid="125" grpId="1" animBg="1"/>
          <p:bldP spid="125" grpId="2" animBg="1"/>
          <p:bldP spid="126" grpId="0" animBg="1"/>
          <p:bldP spid="126" grpId="1" animBg="1"/>
          <p:bldP spid="126" grpId="2" animBg="1"/>
          <p:bldP spid="126" grpId="3" animBg="1"/>
          <p:bldP spid="126" grpId="4" animBg="1"/>
          <p:bldP spid="126" grpId="5" animBg="1"/>
          <p:bldP spid="127" grpId="0" animBg="1"/>
          <p:bldP spid="127" grpId="1" animBg="1"/>
          <p:bldP spid="127" grpId="2" animBg="1"/>
          <p:bldP spid="127" grpId="3" animBg="1"/>
          <p:bldP spid="127" grpId="4" animBg="1"/>
          <p:bldP spid="127" grpId="5" animBg="1"/>
          <p:bldP spid="128" grpId="0" animBg="1"/>
          <p:bldP spid="136" grpId="0" animBg="1"/>
          <p:bldP spid="136" grpId="1" animBg="1"/>
          <p:bldP spid="137" grpId="0" animBg="1"/>
          <p:bldP spid="137" grpId="1" animBg="1"/>
          <p:bldP spid="138" grpId="0" animBg="1"/>
          <p:bldP spid="138" grpId="1" animBg="1"/>
          <p:bldP spid="138" grpId="2" animBg="1"/>
          <p:bldP spid="138" grpId="3" animBg="1"/>
          <p:bldP spid="139" grpId="0" animBg="1"/>
          <p:bldP spid="139" grpId="1" animBg="1"/>
          <p:bldP spid="142" grpId="0" animBg="1"/>
          <p:bldP spid="140" grpId="0" animBg="1"/>
          <p:bldP spid="144" grpId="0" animBg="1"/>
          <p:bldP spid="145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99500" y="-149225"/>
            <a:ext cx="17713759" cy="7035800"/>
          </a:xfrm>
          <a:custGeom>
            <a:avLst/>
            <a:gdLst>
              <a:gd name="connsiteX0" fmla="*/ 0 w 6743700"/>
              <a:gd name="connsiteY0" fmla="*/ 0 h 6972300"/>
              <a:gd name="connsiteX1" fmla="*/ 6743700 w 6743700"/>
              <a:gd name="connsiteY1" fmla="*/ 0 h 6972300"/>
              <a:gd name="connsiteX2" fmla="*/ 6743700 w 6743700"/>
              <a:gd name="connsiteY2" fmla="*/ 6972300 h 6972300"/>
              <a:gd name="connsiteX3" fmla="*/ 0 w 6743700"/>
              <a:gd name="connsiteY3" fmla="*/ 6972300 h 6972300"/>
              <a:gd name="connsiteX4" fmla="*/ 0 w 6743700"/>
              <a:gd name="connsiteY4" fmla="*/ 0 h 6972300"/>
              <a:gd name="connsiteX0" fmla="*/ 0 w 6743700"/>
              <a:gd name="connsiteY0" fmla="*/ 0 h 6972300"/>
              <a:gd name="connsiteX1" fmla="*/ 6743700 w 6743700"/>
              <a:gd name="connsiteY1" fmla="*/ 0 h 6972300"/>
              <a:gd name="connsiteX2" fmla="*/ 6743700 w 6743700"/>
              <a:gd name="connsiteY2" fmla="*/ 6972300 h 6972300"/>
              <a:gd name="connsiteX3" fmla="*/ 2343150 w 6743700"/>
              <a:gd name="connsiteY3" fmla="*/ 6915150 h 6972300"/>
              <a:gd name="connsiteX4" fmla="*/ 0 w 6743700"/>
              <a:gd name="connsiteY4" fmla="*/ 0 h 6972300"/>
              <a:gd name="connsiteX0" fmla="*/ 0 w 6743700"/>
              <a:gd name="connsiteY0" fmla="*/ 0 h 6972300"/>
              <a:gd name="connsiteX1" fmla="*/ 6743700 w 6743700"/>
              <a:gd name="connsiteY1" fmla="*/ 0 h 6972300"/>
              <a:gd name="connsiteX2" fmla="*/ 6743700 w 6743700"/>
              <a:gd name="connsiteY2" fmla="*/ 6972300 h 6972300"/>
              <a:gd name="connsiteX3" fmla="*/ 2368550 w 6743700"/>
              <a:gd name="connsiteY3" fmla="*/ 6927850 h 6972300"/>
              <a:gd name="connsiteX4" fmla="*/ 0 w 6743700"/>
              <a:gd name="connsiteY4" fmla="*/ 0 h 6972300"/>
              <a:gd name="connsiteX0" fmla="*/ 0 w 6743700"/>
              <a:gd name="connsiteY0" fmla="*/ 0 h 6978650"/>
              <a:gd name="connsiteX1" fmla="*/ 6743700 w 6743700"/>
              <a:gd name="connsiteY1" fmla="*/ 0 h 6978650"/>
              <a:gd name="connsiteX2" fmla="*/ 6743700 w 6743700"/>
              <a:gd name="connsiteY2" fmla="*/ 6972300 h 6978650"/>
              <a:gd name="connsiteX3" fmla="*/ 2393950 w 6743700"/>
              <a:gd name="connsiteY3" fmla="*/ 6978650 h 6978650"/>
              <a:gd name="connsiteX4" fmla="*/ 0 w 6743700"/>
              <a:gd name="connsiteY4" fmla="*/ 0 h 6978650"/>
              <a:gd name="connsiteX0" fmla="*/ 0 w 5863969"/>
              <a:gd name="connsiteY0" fmla="*/ 0 h 7007225"/>
              <a:gd name="connsiteX1" fmla="*/ 5863969 w 5863969"/>
              <a:gd name="connsiteY1" fmla="*/ 28575 h 7007225"/>
              <a:gd name="connsiteX2" fmla="*/ 5863969 w 5863969"/>
              <a:gd name="connsiteY2" fmla="*/ 7000875 h 7007225"/>
              <a:gd name="connsiteX3" fmla="*/ 1514219 w 5863969"/>
              <a:gd name="connsiteY3" fmla="*/ 7007225 h 7007225"/>
              <a:gd name="connsiteX4" fmla="*/ 0 w 5863969"/>
              <a:gd name="connsiteY4" fmla="*/ 0 h 7007225"/>
              <a:gd name="connsiteX0" fmla="*/ 0 w 5863969"/>
              <a:gd name="connsiteY0" fmla="*/ 0 h 7000875"/>
              <a:gd name="connsiteX1" fmla="*/ 5863969 w 5863969"/>
              <a:gd name="connsiteY1" fmla="*/ 28575 h 7000875"/>
              <a:gd name="connsiteX2" fmla="*/ 5863969 w 5863969"/>
              <a:gd name="connsiteY2" fmla="*/ 7000875 h 7000875"/>
              <a:gd name="connsiteX3" fmla="*/ 729082 w 5863969"/>
              <a:gd name="connsiteY3" fmla="*/ 6892925 h 7000875"/>
              <a:gd name="connsiteX4" fmla="*/ 0 w 5863969"/>
              <a:gd name="connsiteY4" fmla="*/ 0 h 7000875"/>
              <a:gd name="connsiteX0" fmla="*/ 0 w 5863969"/>
              <a:gd name="connsiteY0" fmla="*/ 0 h 7035800"/>
              <a:gd name="connsiteX1" fmla="*/ 5863969 w 5863969"/>
              <a:gd name="connsiteY1" fmla="*/ 28575 h 7035800"/>
              <a:gd name="connsiteX2" fmla="*/ 5863969 w 5863969"/>
              <a:gd name="connsiteY2" fmla="*/ 7000875 h 7035800"/>
              <a:gd name="connsiteX3" fmla="*/ 729082 w 5863969"/>
              <a:gd name="connsiteY3" fmla="*/ 7035800 h 7035800"/>
              <a:gd name="connsiteX4" fmla="*/ 0 w 5863969"/>
              <a:gd name="connsiteY4" fmla="*/ 0 h 703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969" h="7035800">
                <a:moveTo>
                  <a:pt x="0" y="0"/>
                </a:moveTo>
                <a:lnTo>
                  <a:pt x="5863969" y="28575"/>
                </a:lnTo>
                <a:lnTo>
                  <a:pt x="5863969" y="7000875"/>
                </a:lnTo>
                <a:lnTo>
                  <a:pt x="729082" y="7035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10800000" sx="101000" sy="101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Left Arrow 5"/>
          <p:cNvSpPr/>
          <p:nvPr/>
        </p:nvSpPr>
        <p:spPr>
          <a:xfrm rot="20540070">
            <a:off x="4348699" y="-659969"/>
            <a:ext cx="7741784" cy="1872089"/>
          </a:xfrm>
          <a:prstGeom prst="leftArrow">
            <a:avLst/>
          </a:prstGeom>
          <a:solidFill>
            <a:srgbClr val="F95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Left Arrow 6"/>
          <p:cNvSpPr/>
          <p:nvPr/>
        </p:nvSpPr>
        <p:spPr>
          <a:xfrm rot="20554185">
            <a:off x="5307183" y="547429"/>
            <a:ext cx="7741784" cy="1872089"/>
          </a:xfrm>
          <a:prstGeom prst="leftArrow">
            <a:avLst/>
          </a:prstGeom>
          <a:solidFill>
            <a:srgbClr val="F9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Left Arrow 7"/>
          <p:cNvSpPr/>
          <p:nvPr/>
        </p:nvSpPr>
        <p:spPr>
          <a:xfrm rot="20567398">
            <a:off x="5274320" y="2022017"/>
            <a:ext cx="7741784" cy="1872089"/>
          </a:xfrm>
          <a:prstGeom prst="leftArrow">
            <a:avLst/>
          </a:prstGeom>
          <a:solidFill>
            <a:srgbClr val="F95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Left Arrow 8"/>
          <p:cNvSpPr/>
          <p:nvPr/>
        </p:nvSpPr>
        <p:spPr>
          <a:xfrm rot="20558892">
            <a:off x="6578858" y="3001729"/>
            <a:ext cx="7741784" cy="1872089"/>
          </a:xfrm>
          <a:prstGeom prst="leftArrow">
            <a:avLst/>
          </a:prstGeom>
          <a:solidFill>
            <a:srgbClr val="F9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Left Arrow 9"/>
          <p:cNvSpPr/>
          <p:nvPr/>
        </p:nvSpPr>
        <p:spPr>
          <a:xfrm rot="20612267">
            <a:off x="6582432" y="4561642"/>
            <a:ext cx="7741784" cy="1872089"/>
          </a:xfrm>
          <a:prstGeom prst="leftArrow">
            <a:avLst/>
          </a:prstGeom>
          <a:solidFill>
            <a:srgbClr val="F95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20704133">
            <a:off x="1400820" y="5415751"/>
            <a:ext cx="889201" cy="636945"/>
            <a:chOff x="1370" y="1368"/>
            <a:chExt cx="705" cy="505"/>
          </a:xfrm>
          <a:solidFill>
            <a:schemeClr val="bg1">
              <a:lumMod val="95000"/>
            </a:schemeClr>
          </a:solidFill>
        </p:grpSpPr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370" y="1368"/>
              <a:ext cx="705" cy="505"/>
            </a:xfrm>
            <a:custGeom>
              <a:avLst/>
              <a:gdLst>
                <a:gd name="T0" fmla="*/ 258 w 3525"/>
                <a:gd name="T1" fmla="*/ 259 h 2525"/>
                <a:gd name="T2" fmla="*/ 258 w 3525"/>
                <a:gd name="T3" fmla="*/ 1927 h 2525"/>
                <a:gd name="T4" fmla="*/ 3267 w 3525"/>
                <a:gd name="T5" fmla="*/ 1927 h 2525"/>
                <a:gd name="T6" fmla="*/ 3267 w 3525"/>
                <a:gd name="T7" fmla="*/ 259 h 2525"/>
                <a:gd name="T8" fmla="*/ 258 w 3525"/>
                <a:gd name="T9" fmla="*/ 259 h 2525"/>
                <a:gd name="T10" fmla="*/ 0 w 3525"/>
                <a:gd name="T11" fmla="*/ 0 h 2525"/>
                <a:gd name="T12" fmla="*/ 3525 w 3525"/>
                <a:gd name="T13" fmla="*/ 0 h 2525"/>
                <a:gd name="T14" fmla="*/ 3525 w 3525"/>
                <a:gd name="T15" fmla="*/ 2261 h 2525"/>
                <a:gd name="T16" fmla="*/ 2057 w 3525"/>
                <a:gd name="T17" fmla="*/ 2261 h 2525"/>
                <a:gd name="T18" fmla="*/ 2057 w 3525"/>
                <a:gd name="T19" fmla="*/ 2406 h 2525"/>
                <a:gd name="T20" fmla="*/ 2793 w 3525"/>
                <a:gd name="T21" fmla="*/ 2406 h 2525"/>
                <a:gd name="T22" fmla="*/ 2793 w 3525"/>
                <a:gd name="T23" fmla="*/ 2525 h 2525"/>
                <a:gd name="T24" fmla="*/ 686 w 3525"/>
                <a:gd name="T25" fmla="*/ 2525 h 2525"/>
                <a:gd name="T26" fmla="*/ 686 w 3525"/>
                <a:gd name="T27" fmla="*/ 2406 h 2525"/>
                <a:gd name="T28" fmla="*/ 1439 w 3525"/>
                <a:gd name="T29" fmla="*/ 2406 h 2525"/>
                <a:gd name="T30" fmla="*/ 1439 w 3525"/>
                <a:gd name="T31" fmla="*/ 2261 h 2525"/>
                <a:gd name="T32" fmla="*/ 0 w 3525"/>
                <a:gd name="T33" fmla="*/ 2261 h 2525"/>
                <a:gd name="T34" fmla="*/ 0 w 3525"/>
                <a:gd name="T35" fmla="*/ 0 h 2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25" h="2525">
                  <a:moveTo>
                    <a:pt x="258" y="259"/>
                  </a:moveTo>
                  <a:lnTo>
                    <a:pt x="258" y="1927"/>
                  </a:lnTo>
                  <a:lnTo>
                    <a:pt x="3267" y="1927"/>
                  </a:lnTo>
                  <a:lnTo>
                    <a:pt x="3267" y="259"/>
                  </a:lnTo>
                  <a:lnTo>
                    <a:pt x="258" y="259"/>
                  </a:lnTo>
                  <a:close/>
                  <a:moveTo>
                    <a:pt x="0" y="0"/>
                  </a:moveTo>
                  <a:lnTo>
                    <a:pt x="3525" y="0"/>
                  </a:lnTo>
                  <a:lnTo>
                    <a:pt x="3525" y="2261"/>
                  </a:lnTo>
                  <a:lnTo>
                    <a:pt x="2057" y="2261"/>
                  </a:lnTo>
                  <a:lnTo>
                    <a:pt x="2057" y="2406"/>
                  </a:lnTo>
                  <a:lnTo>
                    <a:pt x="2793" y="2406"/>
                  </a:lnTo>
                  <a:lnTo>
                    <a:pt x="2793" y="2525"/>
                  </a:lnTo>
                  <a:lnTo>
                    <a:pt x="686" y="2525"/>
                  </a:lnTo>
                  <a:lnTo>
                    <a:pt x="686" y="2406"/>
                  </a:lnTo>
                  <a:lnTo>
                    <a:pt x="1439" y="2406"/>
                  </a:lnTo>
                  <a:lnTo>
                    <a:pt x="1439" y="2261"/>
                  </a:lnTo>
                  <a:lnTo>
                    <a:pt x="0" y="2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534" y="1463"/>
              <a:ext cx="376" cy="93"/>
            </a:xfrm>
            <a:custGeom>
              <a:avLst/>
              <a:gdLst>
                <a:gd name="T0" fmla="*/ 37 w 1880"/>
                <a:gd name="T1" fmla="*/ 37 h 461"/>
                <a:gd name="T2" fmla="*/ 37 w 1880"/>
                <a:gd name="T3" fmla="*/ 423 h 461"/>
                <a:gd name="T4" fmla="*/ 1843 w 1880"/>
                <a:gd name="T5" fmla="*/ 423 h 461"/>
                <a:gd name="T6" fmla="*/ 1843 w 1880"/>
                <a:gd name="T7" fmla="*/ 37 h 461"/>
                <a:gd name="T8" fmla="*/ 37 w 1880"/>
                <a:gd name="T9" fmla="*/ 37 h 461"/>
                <a:gd name="T10" fmla="*/ 0 w 1880"/>
                <a:gd name="T11" fmla="*/ 0 h 461"/>
                <a:gd name="T12" fmla="*/ 1880 w 1880"/>
                <a:gd name="T13" fmla="*/ 0 h 461"/>
                <a:gd name="T14" fmla="*/ 1880 w 1880"/>
                <a:gd name="T15" fmla="*/ 461 h 461"/>
                <a:gd name="T16" fmla="*/ 0 w 1880"/>
                <a:gd name="T17" fmla="*/ 461 h 461"/>
                <a:gd name="T18" fmla="*/ 0 w 1880"/>
                <a:gd name="T1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0" h="461">
                  <a:moveTo>
                    <a:pt x="37" y="37"/>
                  </a:moveTo>
                  <a:lnTo>
                    <a:pt x="37" y="423"/>
                  </a:lnTo>
                  <a:lnTo>
                    <a:pt x="1843" y="423"/>
                  </a:lnTo>
                  <a:lnTo>
                    <a:pt x="1843" y="37"/>
                  </a:lnTo>
                  <a:lnTo>
                    <a:pt x="37" y="37"/>
                  </a:lnTo>
                  <a:close/>
                  <a:moveTo>
                    <a:pt x="0" y="0"/>
                  </a:moveTo>
                  <a:lnTo>
                    <a:pt x="1880" y="0"/>
                  </a:lnTo>
                  <a:lnTo>
                    <a:pt x="1880" y="461"/>
                  </a:lnTo>
                  <a:lnTo>
                    <a:pt x="0" y="4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1534" y="1570"/>
              <a:ext cx="115" cy="84"/>
            </a:xfrm>
            <a:custGeom>
              <a:avLst/>
              <a:gdLst>
                <a:gd name="T0" fmla="*/ 37 w 578"/>
                <a:gd name="T1" fmla="*/ 38 h 417"/>
                <a:gd name="T2" fmla="*/ 37 w 578"/>
                <a:gd name="T3" fmla="*/ 379 h 417"/>
                <a:gd name="T4" fmla="*/ 541 w 578"/>
                <a:gd name="T5" fmla="*/ 379 h 417"/>
                <a:gd name="T6" fmla="*/ 541 w 578"/>
                <a:gd name="T7" fmla="*/ 38 h 417"/>
                <a:gd name="T8" fmla="*/ 37 w 578"/>
                <a:gd name="T9" fmla="*/ 38 h 417"/>
                <a:gd name="T10" fmla="*/ 0 w 578"/>
                <a:gd name="T11" fmla="*/ 0 h 417"/>
                <a:gd name="T12" fmla="*/ 578 w 578"/>
                <a:gd name="T13" fmla="*/ 0 h 417"/>
                <a:gd name="T14" fmla="*/ 578 w 578"/>
                <a:gd name="T15" fmla="*/ 417 h 417"/>
                <a:gd name="T16" fmla="*/ 0 w 578"/>
                <a:gd name="T17" fmla="*/ 417 h 417"/>
                <a:gd name="T18" fmla="*/ 0 w 578"/>
                <a:gd name="T1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8" h="417">
                  <a:moveTo>
                    <a:pt x="37" y="38"/>
                  </a:moveTo>
                  <a:lnTo>
                    <a:pt x="37" y="379"/>
                  </a:lnTo>
                  <a:lnTo>
                    <a:pt x="541" y="379"/>
                  </a:lnTo>
                  <a:lnTo>
                    <a:pt x="541" y="38"/>
                  </a:lnTo>
                  <a:lnTo>
                    <a:pt x="37" y="38"/>
                  </a:lnTo>
                  <a:close/>
                  <a:moveTo>
                    <a:pt x="0" y="0"/>
                  </a:moveTo>
                  <a:lnTo>
                    <a:pt x="578" y="0"/>
                  </a:lnTo>
                  <a:lnTo>
                    <a:pt x="578" y="417"/>
                  </a:lnTo>
                  <a:lnTo>
                    <a:pt x="0" y="4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1664" y="1570"/>
              <a:ext cx="115" cy="84"/>
            </a:xfrm>
            <a:custGeom>
              <a:avLst/>
              <a:gdLst>
                <a:gd name="T0" fmla="*/ 38 w 578"/>
                <a:gd name="T1" fmla="*/ 38 h 417"/>
                <a:gd name="T2" fmla="*/ 38 w 578"/>
                <a:gd name="T3" fmla="*/ 379 h 417"/>
                <a:gd name="T4" fmla="*/ 542 w 578"/>
                <a:gd name="T5" fmla="*/ 379 h 417"/>
                <a:gd name="T6" fmla="*/ 542 w 578"/>
                <a:gd name="T7" fmla="*/ 38 h 417"/>
                <a:gd name="T8" fmla="*/ 38 w 578"/>
                <a:gd name="T9" fmla="*/ 38 h 417"/>
                <a:gd name="T10" fmla="*/ 0 w 578"/>
                <a:gd name="T11" fmla="*/ 0 h 417"/>
                <a:gd name="T12" fmla="*/ 578 w 578"/>
                <a:gd name="T13" fmla="*/ 0 h 417"/>
                <a:gd name="T14" fmla="*/ 578 w 578"/>
                <a:gd name="T15" fmla="*/ 417 h 417"/>
                <a:gd name="T16" fmla="*/ 0 w 578"/>
                <a:gd name="T17" fmla="*/ 417 h 417"/>
                <a:gd name="T18" fmla="*/ 0 w 578"/>
                <a:gd name="T1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8" h="417">
                  <a:moveTo>
                    <a:pt x="38" y="38"/>
                  </a:moveTo>
                  <a:lnTo>
                    <a:pt x="38" y="379"/>
                  </a:lnTo>
                  <a:lnTo>
                    <a:pt x="542" y="379"/>
                  </a:lnTo>
                  <a:lnTo>
                    <a:pt x="542" y="38"/>
                  </a:lnTo>
                  <a:lnTo>
                    <a:pt x="38" y="38"/>
                  </a:lnTo>
                  <a:close/>
                  <a:moveTo>
                    <a:pt x="0" y="0"/>
                  </a:moveTo>
                  <a:lnTo>
                    <a:pt x="578" y="0"/>
                  </a:lnTo>
                  <a:lnTo>
                    <a:pt x="578" y="417"/>
                  </a:lnTo>
                  <a:lnTo>
                    <a:pt x="0" y="4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1795" y="1570"/>
              <a:ext cx="115" cy="84"/>
            </a:xfrm>
            <a:custGeom>
              <a:avLst/>
              <a:gdLst>
                <a:gd name="T0" fmla="*/ 37 w 578"/>
                <a:gd name="T1" fmla="*/ 38 h 417"/>
                <a:gd name="T2" fmla="*/ 37 w 578"/>
                <a:gd name="T3" fmla="*/ 379 h 417"/>
                <a:gd name="T4" fmla="*/ 541 w 578"/>
                <a:gd name="T5" fmla="*/ 379 h 417"/>
                <a:gd name="T6" fmla="*/ 541 w 578"/>
                <a:gd name="T7" fmla="*/ 38 h 417"/>
                <a:gd name="T8" fmla="*/ 37 w 578"/>
                <a:gd name="T9" fmla="*/ 38 h 417"/>
                <a:gd name="T10" fmla="*/ 0 w 578"/>
                <a:gd name="T11" fmla="*/ 0 h 417"/>
                <a:gd name="T12" fmla="*/ 578 w 578"/>
                <a:gd name="T13" fmla="*/ 0 h 417"/>
                <a:gd name="T14" fmla="*/ 578 w 578"/>
                <a:gd name="T15" fmla="*/ 417 h 417"/>
                <a:gd name="T16" fmla="*/ 0 w 578"/>
                <a:gd name="T17" fmla="*/ 417 h 417"/>
                <a:gd name="T18" fmla="*/ 0 w 578"/>
                <a:gd name="T1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8" h="417">
                  <a:moveTo>
                    <a:pt x="37" y="38"/>
                  </a:moveTo>
                  <a:lnTo>
                    <a:pt x="37" y="379"/>
                  </a:lnTo>
                  <a:lnTo>
                    <a:pt x="541" y="379"/>
                  </a:lnTo>
                  <a:lnTo>
                    <a:pt x="541" y="38"/>
                  </a:lnTo>
                  <a:lnTo>
                    <a:pt x="37" y="38"/>
                  </a:lnTo>
                  <a:close/>
                  <a:moveTo>
                    <a:pt x="0" y="0"/>
                  </a:moveTo>
                  <a:lnTo>
                    <a:pt x="578" y="0"/>
                  </a:lnTo>
                  <a:lnTo>
                    <a:pt x="578" y="417"/>
                  </a:lnTo>
                  <a:lnTo>
                    <a:pt x="0" y="4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1534" y="1672"/>
              <a:ext cx="104" cy="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534" y="1686"/>
              <a:ext cx="115" cy="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534" y="1700"/>
              <a:ext cx="94" cy="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1534" y="1714"/>
              <a:ext cx="105" cy="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1527" y="1728"/>
              <a:ext cx="67" cy="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664" y="1672"/>
              <a:ext cx="104" cy="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1664" y="1686"/>
              <a:ext cx="115" cy="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1664" y="1700"/>
              <a:ext cx="94" cy="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1664" y="1714"/>
              <a:ext cx="105" cy="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1657" y="1728"/>
              <a:ext cx="68" cy="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796" y="1672"/>
              <a:ext cx="104" cy="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1796" y="1685"/>
              <a:ext cx="116" cy="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1796" y="1699"/>
              <a:ext cx="94" cy="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1796" y="1714"/>
              <a:ext cx="105" cy="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1789" y="1728"/>
              <a:ext cx="68" cy="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26"/>
            <p:cNvSpPr>
              <a:spLocks noEditPoints="1"/>
            </p:cNvSpPr>
            <p:nvPr/>
          </p:nvSpPr>
          <p:spPr bwMode="auto">
            <a:xfrm>
              <a:off x="1534" y="1433"/>
              <a:ext cx="172" cy="21"/>
            </a:xfrm>
            <a:custGeom>
              <a:avLst/>
              <a:gdLst>
                <a:gd name="T0" fmla="*/ 37 w 863"/>
                <a:gd name="T1" fmla="*/ 38 h 106"/>
                <a:gd name="T2" fmla="*/ 37 w 863"/>
                <a:gd name="T3" fmla="*/ 68 h 106"/>
                <a:gd name="T4" fmla="*/ 827 w 863"/>
                <a:gd name="T5" fmla="*/ 68 h 106"/>
                <a:gd name="T6" fmla="*/ 827 w 863"/>
                <a:gd name="T7" fmla="*/ 38 h 106"/>
                <a:gd name="T8" fmla="*/ 37 w 863"/>
                <a:gd name="T9" fmla="*/ 38 h 106"/>
                <a:gd name="T10" fmla="*/ 0 w 863"/>
                <a:gd name="T11" fmla="*/ 0 h 106"/>
                <a:gd name="T12" fmla="*/ 863 w 863"/>
                <a:gd name="T13" fmla="*/ 0 h 106"/>
                <a:gd name="T14" fmla="*/ 863 w 863"/>
                <a:gd name="T15" fmla="*/ 106 h 106"/>
                <a:gd name="T16" fmla="*/ 0 w 863"/>
                <a:gd name="T17" fmla="*/ 106 h 106"/>
                <a:gd name="T18" fmla="*/ 0 w 86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3" h="106">
                  <a:moveTo>
                    <a:pt x="37" y="38"/>
                  </a:moveTo>
                  <a:lnTo>
                    <a:pt x="37" y="68"/>
                  </a:lnTo>
                  <a:lnTo>
                    <a:pt x="827" y="68"/>
                  </a:lnTo>
                  <a:lnTo>
                    <a:pt x="827" y="38"/>
                  </a:lnTo>
                  <a:lnTo>
                    <a:pt x="37" y="38"/>
                  </a:lnTo>
                  <a:close/>
                  <a:moveTo>
                    <a:pt x="0" y="0"/>
                  </a:moveTo>
                  <a:lnTo>
                    <a:pt x="863" y="0"/>
                  </a:lnTo>
                  <a:lnTo>
                    <a:pt x="863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4" name="TextBox 53"/>
          <p:cNvSpPr txBox="1"/>
          <p:nvPr/>
        </p:nvSpPr>
        <p:spPr>
          <a:xfrm rot="20791858">
            <a:off x="1810797" y="1381071"/>
            <a:ext cx="22509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bg1">
                    <a:lumMod val="95000"/>
                  </a:schemeClr>
                </a:solidFill>
                <a:latin typeface="Bebas" pitchFamily="2" charset="0"/>
              </a:rPr>
              <a:t>Sandy</a:t>
            </a:r>
            <a:endParaRPr lang="id-ID" sz="6600" dirty="0">
              <a:solidFill>
                <a:schemeClr val="bg1">
                  <a:lumMod val="95000"/>
                </a:schemeClr>
              </a:solidFill>
              <a:latin typeface="Bebas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20791858">
            <a:off x="1730707" y="2641280"/>
            <a:ext cx="22369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bg1">
                    <a:lumMod val="95000"/>
                  </a:schemeClr>
                </a:solidFill>
                <a:latin typeface="Bebas" pitchFamily="2" charset="0"/>
              </a:rPr>
              <a:t>Felipe</a:t>
            </a:r>
            <a:endParaRPr lang="id-ID" sz="6600" dirty="0">
              <a:solidFill>
                <a:schemeClr val="bg1">
                  <a:lumMod val="95000"/>
                </a:schemeClr>
              </a:solidFill>
              <a:latin typeface="Bebas" pitchFamily="2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20791858">
            <a:off x="1857463" y="3723425"/>
            <a:ext cx="29770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bg1">
                    <a:lumMod val="95000"/>
                  </a:schemeClr>
                </a:solidFill>
                <a:latin typeface="Bebas" pitchFamily="2" charset="0"/>
              </a:rPr>
              <a:t>Jemillee</a:t>
            </a:r>
            <a:endParaRPr lang="id-ID" sz="6600" dirty="0">
              <a:solidFill>
                <a:schemeClr val="bg1">
                  <a:lumMod val="95000"/>
                </a:schemeClr>
              </a:solidFill>
              <a:latin typeface="Bebas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20791858">
            <a:off x="2377706" y="5038238"/>
            <a:ext cx="233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ebas" pitchFamily="2" charset="0"/>
              </a:rPr>
              <a:t>www.fpsinventory</a:t>
            </a:r>
            <a:r>
              <a:rPr lang="id-ID" dirty="0">
                <a:solidFill>
                  <a:schemeClr val="bg1">
                    <a:lumMod val="95000"/>
                  </a:schemeClr>
                </a:solidFill>
                <a:latin typeface="Bebas" pitchFamily="2" charset="0"/>
              </a:rPr>
              <a:t>.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ebas" pitchFamily="2" charset="0"/>
              </a:rPr>
              <a:t>com</a:t>
            </a:r>
            <a:endParaRPr lang="id-ID" dirty="0">
              <a:solidFill>
                <a:schemeClr val="bg1">
                  <a:lumMod val="95000"/>
                </a:schemeClr>
              </a:solidFill>
              <a:latin typeface="Bebas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rot="20791858">
            <a:off x="1136150" y="756332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>
                    <a:lumMod val="95000"/>
                  </a:schemeClr>
                </a:solidFill>
                <a:latin typeface="Bebas" pitchFamily="2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48399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grpId="1" nodeType="withEffect">
                                  <p:stCondLst>
                                    <p:cond delay="2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grpId="1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2" nodeType="withEffect">
                                  <p:stCondLst>
                                    <p:cond delay="4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2" nodeType="withEffect">
                                  <p:stCondLst>
                                    <p:cond delay="5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2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2" nodeType="withEffect">
                                  <p:stCondLst>
                                    <p:cond delay="57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5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4.16667E-7 -3.7037E-6 L -0.68737 -3.7037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54" grpId="0"/>
      <p:bldP spid="54" grpId="1"/>
      <p:bldP spid="54" grpId="2"/>
      <p:bldP spid="56" grpId="0"/>
      <p:bldP spid="56" grpId="1"/>
      <p:bldP spid="56" grpId="2"/>
      <p:bldP spid="57" grpId="0"/>
      <p:bldP spid="57" grpId="1"/>
      <p:bldP spid="57" grpId="2"/>
      <p:bldP spid="58" grpId="0"/>
      <p:bldP spid="58" grpId="1"/>
      <p:bldP spid="58" grpId="2"/>
      <p:bldP spid="60" grpId="0"/>
      <p:bldP spid="60" grpId="1"/>
      <p:bldP spid="60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465" y="2200275"/>
            <a:ext cx="947182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dirty="0">
                <a:solidFill>
                  <a:srgbClr val="37455A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</a:p>
          <a:p>
            <a:pPr algn="ctr"/>
            <a:r>
              <a:rPr lang="id-ID" sz="3200" dirty="0">
                <a:solidFill>
                  <a:srgbClr val="37455A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Visit today</a:t>
            </a:r>
          </a:p>
          <a:p>
            <a:pPr algn="ctr"/>
            <a:r>
              <a:rPr lang="id-ID" sz="6000" dirty="0">
                <a:solidFill>
                  <a:srgbClr val="F9544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www.</a:t>
            </a:r>
            <a:r>
              <a:rPr lang="pt-BR" sz="6000" dirty="0">
                <a:solidFill>
                  <a:srgbClr val="F9544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fpsinventory</a:t>
            </a:r>
            <a:r>
              <a:rPr lang="id-ID" sz="6000" dirty="0">
                <a:solidFill>
                  <a:srgbClr val="F9544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9559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333">
                                          <p:cBhvr additive="base">
                                            <p:cTn id="7" dur="75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333">
                                          <p:cBhvr additive="base">
                                            <p:cTn id="8" dur="75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7333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333">
                                          <p:cBhvr additive="base">
                                            <p:cTn id="11" dur="75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333">
                                          <p:cBhvr additive="base">
                                            <p:cTn id="12" dur="75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 tmFilter="0,0; .5, 1; 1, 1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uiExpand="1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 tmFilter="0,0; .5, 1; 1, 1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uiExpand="1" build="p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060" y="2694058"/>
            <a:ext cx="3821880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 simple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943100"/>
            <a:ext cx="7410450" cy="190500"/>
            <a:chOff x="0" y="1943100"/>
            <a:chExt cx="7410450" cy="190500"/>
          </a:xfrm>
        </p:grpSpPr>
        <p:sp>
          <p:nvSpPr>
            <p:cNvPr id="6" name="Rectangle 5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4781550" y="2381206"/>
            <a:ext cx="7410450" cy="190500"/>
            <a:chOff x="0" y="1943100"/>
            <a:chExt cx="7410450" cy="190500"/>
          </a:xfrm>
        </p:grpSpPr>
        <p:sp>
          <p:nvSpPr>
            <p:cNvPr id="11" name="Rectangle 10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29165"/>
            <a:ext cx="7410450" cy="190500"/>
            <a:chOff x="0" y="1943100"/>
            <a:chExt cx="7410450" cy="190500"/>
          </a:xfrm>
        </p:grpSpPr>
        <p:sp>
          <p:nvSpPr>
            <p:cNvPr id="14" name="Rectangle 13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81550" y="4467271"/>
            <a:ext cx="7410450" cy="190500"/>
            <a:chOff x="0" y="1943100"/>
            <a:chExt cx="7410450" cy="190500"/>
          </a:xfrm>
        </p:grpSpPr>
        <p:sp>
          <p:nvSpPr>
            <p:cNvPr id="17" name="Rectangle 16"/>
            <p:cNvSpPr/>
            <p:nvPr/>
          </p:nvSpPr>
          <p:spPr>
            <a:xfrm>
              <a:off x="0" y="1943100"/>
              <a:ext cx="7410450" cy="190500"/>
            </a:xfrm>
            <a:prstGeom prst="rect">
              <a:avLst/>
            </a:prstGeom>
            <a:gradFill flip="none" rotWithShape="1">
              <a:gsLst>
                <a:gs pos="0">
                  <a:srgbClr val="E84479">
                    <a:shade val="30000"/>
                    <a:satMod val="115000"/>
                    <a:alpha val="40000"/>
                  </a:srgbClr>
                </a:gs>
                <a:gs pos="50000">
                  <a:srgbClr val="E84479">
                    <a:shade val="67500"/>
                    <a:satMod val="115000"/>
                    <a:alpha val="88000"/>
                  </a:srgbClr>
                </a:gs>
                <a:gs pos="100000">
                  <a:srgbClr val="FBB3CB">
                    <a:alpha val="73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1943100"/>
              <a:ext cx="247650" cy="180975"/>
            </a:xfrm>
            <a:prstGeom prst="rect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glow rad="228600">
                <a:srgbClr val="FBB3CB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192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75E-6 -2.22222E-6 L 0.99609 -2.22222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0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75E-6 -1.11111E-6 L -1.01106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6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3.75E-6 1.11111E-6 L 0.99609 1.11111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0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75E-6 2.22222E-6 L -1.01106 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F5A97DE-ED14-4E80-9BE7-B57394B8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9" y="203657"/>
            <a:ext cx="1378292" cy="30506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BDC3BFC-2C1C-4D5C-8966-BC614BE3ABA1}"/>
              </a:ext>
            </a:extLst>
          </p:cNvPr>
          <p:cNvSpPr/>
          <p:nvPr/>
        </p:nvSpPr>
        <p:spPr>
          <a:xfrm>
            <a:off x="653143" y="1643742"/>
            <a:ext cx="2601685" cy="24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SUPPLIERS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772FC1E2-8112-4424-AF8E-EF69BCE16D31}"/>
              </a:ext>
            </a:extLst>
          </p:cNvPr>
          <p:cNvSpPr/>
          <p:nvPr/>
        </p:nvSpPr>
        <p:spPr>
          <a:xfrm>
            <a:off x="5227864" y="1643742"/>
            <a:ext cx="2601685" cy="240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CENTRAL WAREHOUSE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824855-7F09-4924-8AA7-F63C2B8A01CD}"/>
              </a:ext>
            </a:extLst>
          </p:cNvPr>
          <p:cNvSpPr/>
          <p:nvPr/>
        </p:nvSpPr>
        <p:spPr>
          <a:xfrm>
            <a:off x="9802585" y="522513"/>
            <a:ext cx="1360714" cy="1360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Store 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AE31FE0-2BF9-42E6-BF3A-E1EDEFAC443F}"/>
              </a:ext>
            </a:extLst>
          </p:cNvPr>
          <p:cNvSpPr/>
          <p:nvPr/>
        </p:nvSpPr>
        <p:spPr>
          <a:xfrm>
            <a:off x="9802586" y="2166256"/>
            <a:ext cx="1360714" cy="1360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Store 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800A4C-AC69-4AB8-9C36-27E06AD9AA7F}"/>
              </a:ext>
            </a:extLst>
          </p:cNvPr>
          <p:cNvSpPr/>
          <p:nvPr/>
        </p:nvSpPr>
        <p:spPr>
          <a:xfrm>
            <a:off x="9802585" y="3861893"/>
            <a:ext cx="1360714" cy="1360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Store C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3F7AEE7D-6192-49A3-BFC4-7C8D2687D710}"/>
              </a:ext>
            </a:extLst>
          </p:cNvPr>
          <p:cNvSpPr/>
          <p:nvPr/>
        </p:nvSpPr>
        <p:spPr>
          <a:xfrm>
            <a:off x="3751489" y="1883227"/>
            <a:ext cx="979714" cy="1926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Para a Direita 84">
            <a:extLst>
              <a:ext uri="{FF2B5EF4-FFF2-40B4-BE49-F238E27FC236}">
                <a16:creationId xmlns:a16="http://schemas.microsoft.com/office/drawing/2014/main" id="{75E7F1CB-D54E-4C78-B653-7681F20A29ED}"/>
              </a:ext>
            </a:extLst>
          </p:cNvPr>
          <p:cNvSpPr/>
          <p:nvPr/>
        </p:nvSpPr>
        <p:spPr>
          <a:xfrm>
            <a:off x="8326210" y="1883227"/>
            <a:ext cx="979714" cy="1926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ta à direita 12">
            <a:extLst>
              <a:ext uri="{FF2B5EF4-FFF2-40B4-BE49-F238E27FC236}">
                <a16:creationId xmlns:a16="http://schemas.microsoft.com/office/drawing/2014/main" id="{1CB21566-FFD7-4359-9043-441BD26F371E}"/>
              </a:ext>
            </a:extLst>
          </p:cNvPr>
          <p:cNvSpPr/>
          <p:nvPr/>
        </p:nvSpPr>
        <p:spPr>
          <a:xfrm rot="5400000">
            <a:off x="7886357" y="2490973"/>
            <a:ext cx="524559" cy="6029325"/>
          </a:xfrm>
          <a:prstGeom prst="rightBrace">
            <a:avLst>
              <a:gd name="adj1" fmla="val 8333"/>
              <a:gd name="adj2" fmla="val 49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90E2C1-1163-440E-A76C-B89A41931A9C}"/>
              </a:ext>
            </a:extLst>
          </p:cNvPr>
          <p:cNvSpPr txBox="1"/>
          <p:nvPr/>
        </p:nvSpPr>
        <p:spPr>
          <a:xfrm>
            <a:off x="6879346" y="5998029"/>
            <a:ext cx="253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Centralized Stock Control</a:t>
            </a:r>
          </a:p>
        </p:txBody>
      </p:sp>
    </p:spTree>
    <p:extLst>
      <p:ext uri="{BB962C8B-B14F-4D97-AF65-F5344CB8AC3E}">
        <p14:creationId xmlns:p14="http://schemas.microsoft.com/office/powerpoint/2010/main" val="3382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F5A97DE-ED14-4E80-9BE7-B57394B8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9" y="203657"/>
            <a:ext cx="1378292" cy="305062"/>
          </a:xfrm>
          <a:prstGeom prst="rect">
            <a:avLst/>
          </a:prstGeom>
        </p:spPr>
      </p:pic>
      <p:sp>
        <p:nvSpPr>
          <p:cNvPr id="75" name="TextBox 3">
            <a:extLst>
              <a:ext uri="{FF2B5EF4-FFF2-40B4-BE49-F238E27FC236}">
                <a16:creationId xmlns:a16="http://schemas.microsoft.com/office/drawing/2014/main" id="{0387623A-A400-4E20-AE9F-D4236857B304}"/>
              </a:ext>
            </a:extLst>
          </p:cNvPr>
          <p:cNvSpPr txBox="1"/>
          <p:nvPr/>
        </p:nvSpPr>
        <p:spPr>
          <a:xfrm>
            <a:off x="4951680" y="2533200"/>
            <a:ext cx="2288640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GOAL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F84E4C2-F3A3-430F-94C9-DB711623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" y="2203742"/>
            <a:ext cx="10983686" cy="3934245"/>
          </a:xfrm>
          <a:prstGeom prst="rect">
            <a:avLst/>
          </a:prstGeom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Products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Products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58137-2668-4B6B-B445-2D9A8B66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858" y="1392684"/>
            <a:ext cx="9337074" cy="52521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05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Products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170980-A4FB-4E52-94AE-0BC74D3C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" y="2259913"/>
            <a:ext cx="11049000" cy="39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7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96" y="-2598724"/>
            <a:ext cx="3795144" cy="2492585"/>
          </a:xfrm>
          <a:prstGeom prst="rect">
            <a:avLst/>
          </a:prstGeom>
          <a:solidFill>
            <a:srgbClr val="E84479"/>
          </a:solidFill>
        </p:spPr>
      </p:pic>
      <p:sp>
        <p:nvSpPr>
          <p:cNvPr id="140" name="TextBox 3">
            <a:extLst>
              <a:ext uri="{FF2B5EF4-FFF2-40B4-BE49-F238E27FC236}">
                <a16:creationId xmlns:a16="http://schemas.microsoft.com/office/drawing/2014/main" id="{0903DA86-2CE6-4228-A5BE-8A75C78F7020}"/>
              </a:ext>
            </a:extLst>
          </p:cNvPr>
          <p:cNvSpPr txBox="1"/>
          <p:nvPr/>
        </p:nvSpPr>
        <p:spPr>
          <a:xfrm>
            <a:off x="604157" y="119848"/>
            <a:ext cx="3920178" cy="1200329"/>
          </a:xfrm>
          <a:prstGeom prst="rect">
            <a:avLst/>
          </a:prstGeom>
          <a:noFill/>
          <a:effectLst>
            <a:outerShdw blurRad="152400" dist="317500" dir="11340000" sx="90000" sy="-19000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57F6F2"/>
                </a:solidFill>
                <a:effectLst>
                  <a:outerShdw blurRad="75057" dist="533400" dir="5040000" sy="-20000" rotWithShape="0">
                    <a:srgbClr val="677EA1">
                      <a:alpha val="24706"/>
                    </a:srgbClr>
                  </a:outerShdw>
                </a:effectLst>
                <a:latin typeface="Bebas" pitchFamily="2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Stores</a:t>
            </a:r>
            <a:endParaRPr lang="id-ID" sz="7200" dirty="0">
              <a:solidFill>
                <a:srgbClr val="57F6F2"/>
              </a:solidFill>
              <a:effectLst>
                <a:outerShdw blurRad="75057" dist="533400" dir="5040000" sy="-20000" rotWithShape="0">
                  <a:srgbClr val="677EA1">
                    <a:alpha val="24706"/>
                  </a:srgbClr>
                </a:outerShdw>
              </a:effectLst>
              <a:latin typeface="Bebas" pitchFamily="2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F7F60F2-333D-4AC1-825F-F25140A2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53990"/>
            <a:ext cx="11277600" cy="41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60</Words>
  <Application>Microsoft Office PowerPoint</Application>
  <PresentationFormat>Widescreen</PresentationFormat>
  <Paragraphs>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Bebas</vt:lpstr>
      <vt:lpstr>Calibri</vt:lpstr>
      <vt:lpstr>Calibri Light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</dc:creator>
  <cp:lastModifiedBy>Sandy Macaskill</cp:lastModifiedBy>
  <cp:revision>59</cp:revision>
  <dcterms:created xsi:type="dcterms:W3CDTF">2015-04-20T14:35:43Z</dcterms:created>
  <dcterms:modified xsi:type="dcterms:W3CDTF">2020-02-26T18:30:59Z</dcterms:modified>
</cp:coreProperties>
</file>