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Computer Programmer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FPS Inventory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4312" y="580374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Developed by:</a:t>
            </a:r>
            <a:br>
              <a:rPr lang="en-US" sz="8000" dirty="0"/>
            </a:b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2B62BB-52D9-4F15-B35E-2A1E0B52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8" y="-587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FD1CA91-2061-47D8-BC6B-E5F8D30B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721" y="3009698"/>
            <a:ext cx="3255873" cy="137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4771ED-3EEB-415E-B861-8E2C3BFB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8" y="10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4606" y="-1131140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Developers:</a:t>
            </a:r>
            <a:br>
              <a:rPr lang="en-US" sz="8000" dirty="0"/>
            </a:b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12B62BB-52D9-4F15-B35E-2A1E0B52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8" y="-587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4771ED-3EEB-415E-B861-8E2C3BFB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8" y="10652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B275D-449C-47EF-AEF6-19CAFC67ED7F}"/>
              </a:ext>
            </a:extLst>
          </p:cNvPr>
          <p:cNvSpPr txBox="1"/>
          <p:nvPr/>
        </p:nvSpPr>
        <p:spPr>
          <a:xfrm>
            <a:off x="5501960" y="3852594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Sandy MacAskill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DB5A7-357B-4D90-AED9-DDE59130A03C}"/>
              </a:ext>
            </a:extLst>
          </p:cNvPr>
          <p:cNvSpPr txBox="1"/>
          <p:nvPr/>
        </p:nvSpPr>
        <p:spPr>
          <a:xfrm>
            <a:off x="7473982" y="3896909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Felipe Mafra </a:t>
            </a:r>
          </a:p>
          <a:p>
            <a:pPr algn="ctr"/>
            <a:r>
              <a:rPr lang="en-CA" dirty="0"/>
              <a:t>Dos Santos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5B31A-B485-4814-A33A-6F101B433863}"/>
              </a:ext>
            </a:extLst>
          </p:cNvPr>
          <p:cNvSpPr txBox="1"/>
          <p:nvPr/>
        </p:nvSpPr>
        <p:spPr>
          <a:xfrm>
            <a:off x="9824973" y="3896909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Jemillee</a:t>
            </a:r>
            <a:r>
              <a:rPr lang="en-CA" dirty="0"/>
              <a:t> Prado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C07641-737B-4260-9673-62C96A7CA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7" y="1544541"/>
            <a:ext cx="1752299" cy="2336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C7BB2C-2375-4E91-BF5A-C07AF2E9E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087" y="1560511"/>
            <a:ext cx="1752299" cy="2336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547B0D-8EB5-49FE-91CD-ABF68B5CC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062" y="1615744"/>
            <a:ext cx="1751242" cy="21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1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Mentored by:</a:t>
            </a:r>
            <a:br>
              <a:rPr lang="en-US" sz="8000" dirty="0"/>
            </a:br>
            <a:r>
              <a:rPr lang="en-US" sz="8000" dirty="0"/>
              <a:t>Sonam Devgan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93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2582271"/>
          </a:xfrm>
        </p:spPr>
        <p:txBody>
          <a:bodyPr>
            <a:normAutofit/>
          </a:bodyPr>
          <a:lstStyle/>
          <a:p>
            <a:pPr algn="ctr"/>
            <a:r>
              <a:rPr lang="en-CA" sz="6000" dirty="0"/>
              <a:t>Entrepreneurial </a:t>
            </a:r>
            <a:r>
              <a:rPr lang="en-US" sz="6000" dirty="0"/>
              <a:t>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0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3429000"/>
            <a:ext cx="6253317" cy="2582271"/>
          </a:xfrm>
        </p:spPr>
        <p:txBody>
          <a:bodyPr>
            <a:normAutofit fontScale="90000"/>
          </a:bodyPr>
          <a:lstStyle/>
          <a:p>
            <a:pPr algn="ctr"/>
            <a:r>
              <a:rPr lang="en-CA" sz="6000" dirty="0"/>
              <a:t>Featuring:</a:t>
            </a:r>
            <a:br>
              <a:rPr lang="en-CA" sz="6000" dirty="0"/>
            </a:br>
            <a:r>
              <a:rPr lang="en-CA" sz="6000" dirty="0"/>
              <a:t>SQL Server</a:t>
            </a:r>
            <a:br>
              <a:rPr lang="en-CA" sz="6000" dirty="0"/>
            </a:br>
            <a:r>
              <a:rPr lang="en-CA" sz="6000" dirty="0" err="1"/>
              <a:t>ASP.Net</a:t>
            </a:r>
            <a:br>
              <a:rPr lang="en-CA" sz="6000" dirty="0"/>
            </a:br>
            <a:r>
              <a:rPr lang="en-CA" sz="6000" dirty="0"/>
              <a:t>HTML5, CSS3, </a:t>
            </a:r>
            <a:r>
              <a:rPr lang="en-CA" sz="6000" dirty="0" err="1"/>
              <a:t>Javascript</a:t>
            </a:r>
            <a:r>
              <a:rPr lang="en-CA" sz="6000" dirty="0"/>
              <a:t> and </a:t>
            </a:r>
            <a:r>
              <a:rPr lang="en-CA" sz="6000" dirty="0" err="1"/>
              <a:t>Jquery</a:t>
            </a:r>
            <a:endParaRPr lang="en-US" sz="6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1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-442420"/>
            <a:ext cx="6253317" cy="258227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does it do?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435302-68D6-4731-BB3F-AAA83003C66B}"/>
              </a:ext>
            </a:extLst>
          </p:cNvPr>
          <p:cNvSpPr txBox="1"/>
          <p:nvPr/>
        </p:nvSpPr>
        <p:spPr>
          <a:xfrm>
            <a:off x="5427754" y="2108066"/>
            <a:ext cx="57128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2000" dirty="0"/>
              <a:t>Access your inventory from any web capable device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Migrate existing Excel inventory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Search for the right item at the right location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Browse entire departments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Generate a weekly re-order list</a:t>
            </a:r>
          </a:p>
          <a:p>
            <a:pPr marL="285750" indent="-285750">
              <a:buFontTx/>
              <a:buChar char="-"/>
            </a:pPr>
            <a:r>
              <a:rPr lang="en-CA" sz="2000" dirty="0"/>
              <a:t>Transfer stock between locations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018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{B8529F82-601A-40AD-B848-41B752F0DC37}tf56160789</Template>
  <TotalTime>0</TotalTime>
  <Words>84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1_RetrospectVTI</vt:lpstr>
      <vt:lpstr>Computer Programmer</vt:lpstr>
      <vt:lpstr>FPS Inventory</vt:lpstr>
      <vt:lpstr>Developed by: </vt:lpstr>
      <vt:lpstr>Developers: </vt:lpstr>
      <vt:lpstr>Mentored by: Sonam Devgan</vt:lpstr>
      <vt:lpstr>Entrepreneurial  Project</vt:lpstr>
      <vt:lpstr>Featuring: SQL Server ASP.Net HTML5, CSS3, Javascript and Jquery</vt:lpstr>
      <vt:lpstr>What does it do?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2020-02-07T23:48:16Z</dcterms:created>
  <dcterms:modified xsi:type="dcterms:W3CDTF">2020-02-10T22:19:15Z</dcterms:modified>
</cp:coreProperties>
</file>