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3" r:id="rId4"/>
    <p:sldId id="264" r:id="rId5"/>
    <p:sldId id="265" r:id="rId6"/>
    <p:sldId id="26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425" y="1830334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Winter 2020</a:t>
            </a:r>
            <a:br>
              <a:rPr lang="en-US" sz="8000" dirty="0"/>
            </a:br>
            <a:r>
              <a:rPr lang="en-US" sz="8000" dirty="0"/>
              <a:t>Computer Programmer:</a:t>
            </a:r>
            <a:br>
              <a:rPr lang="en-US" sz="8000" dirty="0"/>
            </a:br>
            <a:r>
              <a:rPr lang="en-US" sz="8000" dirty="0"/>
              <a:t>FPS </a:t>
            </a:r>
            <a:br>
              <a:rPr lang="en-US" sz="8000" dirty="0"/>
            </a:br>
            <a:r>
              <a:rPr lang="en-US" sz="8000" dirty="0"/>
              <a:t>Inventory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312" y="580374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2B62BB-52D9-4F15-B35E-2A1E0B52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-587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FD1CA91-2061-47D8-BC6B-E5F8D30B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40" y="205054"/>
            <a:ext cx="3255873" cy="137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4771ED-3EEB-415E-B861-8E2C3BFB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10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230D8-9665-4227-B9FC-1F889512CE8A}"/>
              </a:ext>
            </a:extLst>
          </p:cNvPr>
          <p:cNvSpPr txBox="1"/>
          <p:nvPr/>
        </p:nvSpPr>
        <p:spPr>
          <a:xfrm>
            <a:off x="5501960" y="3852594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Sandy MacAskill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06949-076D-47FC-BEA3-F11B0A9A6ABC}"/>
              </a:ext>
            </a:extLst>
          </p:cNvPr>
          <p:cNvSpPr txBox="1"/>
          <p:nvPr/>
        </p:nvSpPr>
        <p:spPr>
          <a:xfrm>
            <a:off x="7473982" y="3896909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Felipe Mafra </a:t>
            </a:r>
          </a:p>
          <a:p>
            <a:pPr algn="ctr"/>
            <a:r>
              <a:rPr lang="en-CA" dirty="0"/>
              <a:t>Dos Santos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1CE22-BDBA-4BD5-8EE6-BEFCD31795BF}"/>
              </a:ext>
            </a:extLst>
          </p:cNvPr>
          <p:cNvSpPr txBox="1"/>
          <p:nvPr/>
        </p:nvSpPr>
        <p:spPr>
          <a:xfrm>
            <a:off x="9824973" y="3896909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Jemillee</a:t>
            </a:r>
            <a:r>
              <a:rPr lang="en-CA" dirty="0"/>
              <a:t> Prado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C2C820-48F3-44AB-851E-E77C167F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7" y="1544541"/>
            <a:ext cx="1752299" cy="23363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E49B97-1D25-4AFF-A7D7-B0BC2566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87" y="1560511"/>
            <a:ext cx="1752299" cy="23363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60AB19-5369-4B1F-A664-F86918FAD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62" y="1615744"/>
            <a:ext cx="1751242" cy="215290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CB7BA86A-D439-42C0-B934-47DD10C2B752}"/>
              </a:ext>
            </a:extLst>
          </p:cNvPr>
          <p:cNvSpPr txBox="1">
            <a:spLocks/>
          </p:cNvSpPr>
          <p:nvPr/>
        </p:nvSpPr>
        <p:spPr>
          <a:xfrm>
            <a:off x="5162439" y="2290779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Mentored by:</a:t>
            </a:r>
            <a:br>
              <a:rPr lang="en-US" sz="3600" dirty="0"/>
            </a:br>
            <a:r>
              <a:rPr lang="en-US" sz="3600" dirty="0"/>
              <a:t>Sonam Devgan</a:t>
            </a:r>
          </a:p>
        </p:txBody>
      </p:sp>
    </p:spTree>
    <p:extLst>
      <p:ext uri="{BB962C8B-B14F-4D97-AF65-F5344CB8AC3E}">
        <p14:creationId xmlns:p14="http://schemas.microsoft.com/office/powerpoint/2010/main" val="35496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0010" y="129759"/>
            <a:ext cx="6253317" cy="2582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does it do?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B4B2C1-149B-4065-AA87-DB4F7A16AF10}"/>
              </a:ext>
            </a:extLst>
          </p:cNvPr>
          <p:cNvSpPr txBox="1"/>
          <p:nvPr/>
        </p:nvSpPr>
        <p:spPr>
          <a:xfrm>
            <a:off x="5459517" y="1250768"/>
            <a:ext cx="57128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2000" dirty="0"/>
              <a:t>Find and add products quickly and easily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Find and add employees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Create incoming and outgoing orders with multiple products for each location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Reports generated to show complete individual store inventory and transactions with a specified date range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Bulk import inventory data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Keep customers happy and informed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Cut down on time waste at multiple locations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90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3429000"/>
            <a:ext cx="6253317" cy="2582271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000" dirty="0"/>
              <a:t>Featuring:</a:t>
            </a:r>
            <a:br>
              <a:rPr lang="en-CA" sz="6000" dirty="0"/>
            </a:br>
            <a:r>
              <a:rPr lang="en-CA" sz="6000" dirty="0"/>
              <a:t>SQL Server</a:t>
            </a:r>
            <a:br>
              <a:rPr lang="en-CA" sz="6000" dirty="0"/>
            </a:br>
            <a:r>
              <a:rPr lang="en-CA" sz="6000" dirty="0" err="1"/>
              <a:t>ASP.Net</a:t>
            </a:r>
            <a:br>
              <a:rPr lang="en-CA" sz="6000" dirty="0"/>
            </a:br>
            <a:r>
              <a:rPr lang="en-CA" sz="6000" dirty="0"/>
              <a:t>HTML5, CSS3, </a:t>
            </a:r>
            <a:r>
              <a:rPr lang="en-CA" sz="6000" dirty="0" err="1"/>
              <a:t>Javascript</a:t>
            </a:r>
            <a:r>
              <a:rPr lang="en-CA" sz="6000" dirty="0"/>
              <a:t> and </a:t>
            </a:r>
            <a:r>
              <a:rPr lang="en-CA" sz="6000" dirty="0" err="1"/>
              <a:t>Jquery</a:t>
            </a:r>
            <a:endParaRPr lang="en-US" sz="6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-442420"/>
            <a:ext cx="6253317" cy="258227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does it do?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435302-68D6-4731-BB3F-AAA83003C66B}"/>
              </a:ext>
            </a:extLst>
          </p:cNvPr>
          <p:cNvSpPr txBox="1"/>
          <p:nvPr/>
        </p:nvSpPr>
        <p:spPr>
          <a:xfrm>
            <a:off x="5427754" y="2108066"/>
            <a:ext cx="57128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2000" dirty="0"/>
              <a:t>Access your inventory from any web capable device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Import existing Excel inventory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Search for the right item at the right location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Browse entire departments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Generate a weekly re-order list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Transfer stock between locations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18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85" y="-1291136"/>
            <a:ext cx="6253317" cy="258227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35302-68D6-4731-BB3F-AAA83003C66B}"/>
              </a:ext>
            </a:extLst>
          </p:cNvPr>
          <p:cNvSpPr txBox="1"/>
          <p:nvPr/>
        </p:nvSpPr>
        <p:spPr>
          <a:xfrm>
            <a:off x="5427754" y="2108066"/>
            <a:ext cx="5712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All project documentation delivered</a:t>
            </a:r>
          </a:p>
          <a:p>
            <a:pPr marL="285750" indent="-285750">
              <a:buFontTx/>
              <a:buChar char="-"/>
            </a:pPr>
            <a:r>
              <a:rPr lang="en-CA" dirty="0"/>
              <a:t>All project requirements completed</a:t>
            </a:r>
          </a:p>
          <a:p>
            <a:pPr marL="285750" indent="-285750">
              <a:buFontTx/>
              <a:buChar char="-"/>
            </a:pPr>
            <a:r>
              <a:rPr lang="en-CA" dirty="0"/>
              <a:t>Delivered working software project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76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{B8529F82-601A-40AD-B848-41B752F0DC37}tf56160789</Template>
  <TotalTime>0</TotalTime>
  <Words>158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Winter 2020 Computer Programmer: FPS  Inventory</vt:lpstr>
      <vt:lpstr>    </vt:lpstr>
      <vt:lpstr>What does it do?  </vt:lpstr>
      <vt:lpstr>Featuring: SQL Server ASP.Net HTML5, CSS3, Javascript and Jquery</vt:lpstr>
      <vt:lpstr>What does it do?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2020-02-07T23:48:16Z</dcterms:created>
  <dcterms:modified xsi:type="dcterms:W3CDTF">2020-04-06T22:21:35Z</dcterms:modified>
</cp:coreProperties>
</file>