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60" r:id="rId3"/>
    <p:sldId id="263" r:id="rId4"/>
    <p:sldId id="264" r:id="rId5"/>
    <p:sldId id="265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0425" y="1830334"/>
            <a:ext cx="6253317" cy="36860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Computer Programmer:</a:t>
            </a:r>
            <a:br>
              <a:rPr lang="en-US" sz="8000" dirty="0"/>
            </a:br>
            <a:r>
              <a:rPr lang="en-US" sz="8000" dirty="0"/>
              <a:t>FPS </a:t>
            </a:r>
            <a:br>
              <a:rPr lang="en-US" sz="8000" dirty="0"/>
            </a:br>
            <a:r>
              <a:rPr lang="en-US" sz="8000" dirty="0"/>
              <a:t>Inventory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4312" y="580374"/>
            <a:ext cx="6253317" cy="368601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12B62BB-52D9-4F15-B35E-2A1E0B521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58" y="-587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DFD1CA91-2061-47D8-BC6B-E5F8D30BE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940" y="205054"/>
            <a:ext cx="3255873" cy="137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4771ED-3EEB-415E-B861-8E2C3BFB5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58" y="10652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A230D8-9665-4227-B9FC-1F889512CE8A}"/>
              </a:ext>
            </a:extLst>
          </p:cNvPr>
          <p:cNvSpPr txBox="1"/>
          <p:nvPr/>
        </p:nvSpPr>
        <p:spPr>
          <a:xfrm>
            <a:off x="5501960" y="3852594"/>
            <a:ext cx="11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Sandy MacAskill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D06949-076D-47FC-BEA3-F11B0A9A6ABC}"/>
              </a:ext>
            </a:extLst>
          </p:cNvPr>
          <p:cNvSpPr txBox="1"/>
          <p:nvPr/>
        </p:nvSpPr>
        <p:spPr>
          <a:xfrm>
            <a:off x="7473982" y="3896909"/>
            <a:ext cx="140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Felipe Mafra </a:t>
            </a:r>
          </a:p>
          <a:p>
            <a:pPr algn="ctr"/>
            <a:r>
              <a:rPr lang="en-CA" dirty="0"/>
              <a:t>Dos Santos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01CE22-BDBA-4BD5-8EE6-BEFCD31795BF}"/>
              </a:ext>
            </a:extLst>
          </p:cNvPr>
          <p:cNvSpPr txBox="1"/>
          <p:nvPr/>
        </p:nvSpPr>
        <p:spPr>
          <a:xfrm>
            <a:off x="9824973" y="3896909"/>
            <a:ext cx="11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Jemillee</a:t>
            </a:r>
            <a:r>
              <a:rPr lang="en-CA" dirty="0"/>
              <a:t> Prado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8C2C820-48F3-44AB-851E-E77C167F9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7" y="1544541"/>
            <a:ext cx="1752299" cy="23363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DE49B97-1D25-4AFF-A7D7-B0BC2566F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087" y="1560511"/>
            <a:ext cx="1752299" cy="23363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E60AB19-5369-4B1F-A664-F86918FAD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062" y="1615744"/>
            <a:ext cx="1751242" cy="2152903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CB7BA86A-D439-42C0-B934-47DD10C2B752}"/>
              </a:ext>
            </a:extLst>
          </p:cNvPr>
          <p:cNvSpPr txBox="1">
            <a:spLocks/>
          </p:cNvSpPr>
          <p:nvPr/>
        </p:nvSpPr>
        <p:spPr>
          <a:xfrm>
            <a:off x="5162439" y="2290779"/>
            <a:ext cx="6253317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Mentored by:</a:t>
            </a:r>
            <a:br>
              <a:rPr lang="en-US" sz="3600" dirty="0"/>
            </a:br>
            <a:r>
              <a:rPr lang="en-US" sz="3600" dirty="0"/>
              <a:t>Sonam Devgan</a:t>
            </a:r>
          </a:p>
        </p:txBody>
      </p:sp>
    </p:spTree>
    <p:extLst>
      <p:ext uri="{BB962C8B-B14F-4D97-AF65-F5344CB8AC3E}">
        <p14:creationId xmlns:p14="http://schemas.microsoft.com/office/powerpoint/2010/main" val="354967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2359075"/>
            <a:ext cx="6253317" cy="25822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Organize and Update your inventory system today!</a:t>
            </a:r>
            <a:br>
              <a:rPr lang="en-US" sz="6000" dirty="0"/>
            </a:br>
            <a:br>
              <a:rPr lang="en-US" sz="6000" dirty="0"/>
            </a:br>
            <a:endParaRPr lang="en-US" sz="60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B4B2C1-149B-4065-AA87-DB4F7A16AF10}"/>
              </a:ext>
            </a:extLst>
          </p:cNvPr>
          <p:cNvSpPr txBox="1"/>
          <p:nvPr/>
        </p:nvSpPr>
        <p:spPr>
          <a:xfrm>
            <a:off x="5427754" y="3540962"/>
            <a:ext cx="5712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sz="2000" dirty="0"/>
              <a:t>Find products quickly and easily</a:t>
            </a:r>
          </a:p>
          <a:p>
            <a:pPr marL="285750" indent="-285750">
              <a:buFontTx/>
              <a:buChar char="-"/>
            </a:pPr>
            <a:r>
              <a:rPr lang="en-CA" sz="2000" dirty="0"/>
              <a:t>Keep customers happy and informed</a:t>
            </a:r>
          </a:p>
          <a:p>
            <a:pPr marL="285750" indent="-285750">
              <a:buFontTx/>
              <a:buChar char="-"/>
            </a:pPr>
            <a:r>
              <a:rPr lang="en-CA" sz="2000" dirty="0"/>
              <a:t>Cut down on time waste at multiple locations</a:t>
            </a:r>
          </a:p>
          <a:p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900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3429000"/>
            <a:ext cx="6253317" cy="2582271"/>
          </a:xfrm>
        </p:spPr>
        <p:txBody>
          <a:bodyPr>
            <a:normAutofit fontScale="90000"/>
          </a:bodyPr>
          <a:lstStyle/>
          <a:p>
            <a:pPr algn="ctr"/>
            <a:r>
              <a:rPr lang="en-CA" sz="6000" dirty="0"/>
              <a:t>Featuring:</a:t>
            </a:r>
            <a:br>
              <a:rPr lang="en-CA" sz="6000" dirty="0"/>
            </a:br>
            <a:r>
              <a:rPr lang="en-CA" sz="6000" dirty="0"/>
              <a:t>SQL Server</a:t>
            </a:r>
            <a:br>
              <a:rPr lang="en-CA" sz="6000" dirty="0"/>
            </a:br>
            <a:r>
              <a:rPr lang="en-CA" sz="6000" dirty="0" err="1"/>
              <a:t>ASP.Net</a:t>
            </a:r>
            <a:br>
              <a:rPr lang="en-CA" sz="6000" dirty="0"/>
            </a:br>
            <a:r>
              <a:rPr lang="en-CA" sz="6000" dirty="0"/>
              <a:t>HTML5, CSS3, </a:t>
            </a:r>
            <a:r>
              <a:rPr lang="en-CA" sz="6000" dirty="0" err="1"/>
              <a:t>Javascript</a:t>
            </a:r>
            <a:r>
              <a:rPr lang="en-CA" sz="6000" dirty="0"/>
              <a:t> and </a:t>
            </a:r>
            <a:r>
              <a:rPr lang="en-CA" sz="6000" dirty="0" err="1"/>
              <a:t>Jquery</a:t>
            </a:r>
            <a:endParaRPr lang="en-US" sz="60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1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-442420"/>
            <a:ext cx="6253317" cy="2582271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What does it do?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435302-68D6-4731-BB3F-AAA83003C66B}"/>
              </a:ext>
            </a:extLst>
          </p:cNvPr>
          <p:cNvSpPr txBox="1"/>
          <p:nvPr/>
        </p:nvSpPr>
        <p:spPr>
          <a:xfrm>
            <a:off x="5427754" y="2108066"/>
            <a:ext cx="571282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sz="2000" dirty="0"/>
              <a:t>Access your inventory from any web capable device</a:t>
            </a:r>
          </a:p>
          <a:p>
            <a:pPr marL="285750" indent="-285750">
              <a:buFontTx/>
              <a:buChar char="-"/>
            </a:pPr>
            <a:r>
              <a:rPr lang="en-CA" sz="2000" dirty="0"/>
              <a:t>Import existing Excel inventory</a:t>
            </a:r>
          </a:p>
          <a:p>
            <a:pPr marL="285750" indent="-285750">
              <a:buFontTx/>
              <a:buChar char="-"/>
            </a:pPr>
            <a:r>
              <a:rPr lang="en-CA" sz="2000" dirty="0"/>
              <a:t>Search for the right item at the right location</a:t>
            </a:r>
          </a:p>
          <a:p>
            <a:pPr marL="285750" indent="-285750">
              <a:buFontTx/>
              <a:buChar char="-"/>
            </a:pPr>
            <a:r>
              <a:rPr lang="en-CA" sz="2000" dirty="0"/>
              <a:t>Browse entire departments</a:t>
            </a:r>
          </a:p>
          <a:p>
            <a:pPr marL="285750" indent="-285750">
              <a:buFontTx/>
              <a:buChar char="-"/>
            </a:pPr>
            <a:r>
              <a:rPr lang="en-CA" sz="2000" dirty="0"/>
              <a:t>Generate a weekly re-order list</a:t>
            </a:r>
          </a:p>
          <a:p>
            <a:pPr marL="285750" indent="-285750">
              <a:buFontTx/>
              <a:buChar char="-"/>
            </a:pPr>
            <a:r>
              <a:rPr lang="en-CA" sz="2000" dirty="0"/>
              <a:t>Transfer stock between locations</a:t>
            </a:r>
          </a:p>
          <a:p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18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{B8529F82-601A-40AD-B848-41B752F0DC37}tf56160789</Template>
  <TotalTime>0</TotalTime>
  <Words>109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1_RetrospectVTI</vt:lpstr>
      <vt:lpstr>Computer Programmer: FPS  Inventory</vt:lpstr>
      <vt:lpstr>    </vt:lpstr>
      <vt:lpstr>Organize and Update your inventory system today!  </vt:lpstr>
      <vt:lpstr>Featuring: SQL Server ASP.Net HTML5, CSS3, Javascript and Jquery</vt:lpstr>
      <vt:lpstr>What does it do?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2020-02-07T23:48:16Z</dcterms:created>
  <dcterms:modified xsi:type="dcterms:W3CDTF">2020-03-04T15:32:09Z</dcterms:modified>
</cp:coreProperties>
</file>