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51D1-769A-41B4-AF44-528595C39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FPS INVENTORY:</a:t>
            </a:r>
            <a:br>
              <a:rPr lang="en-CA" dirty="0"/>
            </a:br>
            <a:r>
              <a:rPr lang="en-CA" dirty="0" err="1"/>
              <a:t>WebPAge</a:t>
            </a:r>
            <a:r>
              <a:rPr lang="en-CA" dirty="0"/>
              <a:t> Prototypes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83DA-1AA4-4C9E-9086-F06DF34BB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06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09156F-6812-4B6E-A28F-FCBCAD72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66" y="4081097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Products Table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59E96EC-662F-4D58-AC13-8853CB4C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753704"/>
            <a:ext cx="11873829" cy="36808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8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B400AA-DEDE-49BD-8B6E-9D85AE48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3" y="161148"/>
            <a:ext cx="11573876" cy="65103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2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F58137-2668-4B6B-B445-2D9A8B66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12" y="158651"/>
            <a:ext cx="11560176" cy="65025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50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FPS INVENTORY: WebPAge Prototypes</vt:lpstr>
      <vt:lpstr>Products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FPS INVENTORY: WebPAge Prototypes</dc:title>
  <dc:creator>Jem</dc:creator>
  <cp:lastModifiedBy>Jem</cp:lastModifiedBy>
  <cp:revision>2</cp:revision>
  <dcterms:created xsi:type="dcterms:W3CDTF">2020-02-24T20:07:44Z</dcterms:created>
  <dcterms:modified xsi:type="dcterms:W3CDTF">2020-02-24T20:12:49Z</dcterms:modified>
</cp:coreProperties>
</file>