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bold.fntdata"/><Relationship Id="rId18" Type="http://schemas.openxmlformats.org/officeDocument/2006/relationships/font" Target="fonts/La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Montserrat-regular.fntdata"/><Relationship Id="rId17" Type="http://schemas.openxmlformats.org/officeDocument/2006/relationships/font" Target="fonts/Lato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Lat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840c84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840c84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840c842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840c842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840c842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b840c842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b840c842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b840c842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840c842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840c842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User Profile Recommender System Needs &amp; Complications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create a recommender system we need to have some type of way to connect users to each other.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simulated User Profiles (</a:t>
            </a:r>
            <a:r>
              <a:rPr i="1" lang="en"/>
              <a:t>user features need to be updated</a:t>
            </a:r>
            <a:r>
              <a:rPr lang="en"/>
              <a:t>) we should be able to create this initial connection (See below graphic)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0660"/>
            <a:ext cx="9144000" cy="250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75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a way to connect similar </a:t>
            </a:r>
            <a:r>
              <a:rPr lang="en"/>
              <a:t>entities</a:t>
            </a:r>
            <a:r>
              <a:rPr lang="en"/>
              <a:t> is only half of the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need something to recommend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Given that user1 and user2 are similar we recommend this zip code because???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have to have a reason for recommending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where user rating by zip code could come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Given that user3 &amp; user4 are similar we recommend</a:t>
            </a:r>
            <a:br>
              <a:rPr lang="en"/>
            </a:br>
            <a:r>
              <a:rPr lang="en"/>
              <a:t>zip code 60007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00" y="2571749"/>
            <a:ext cx="2552700" cy="23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 Complications &amp; Solutions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Complications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has a user given a specific rating?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we don’t have the data to help us identify why a user would give a specific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we identify which zip codes fit the 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finding a solution to question 1 we still need to figure out how a specific zip code aligns with a user</a:t>
            </a:r>
            <a:endParaRPr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933225" y="1567550"/>
            <a:ext cx="34032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Solutions</a:t>
            </a:r>
            <a:endParaRPr sz="1600"/>
          </a:p>
          <a:p>
            <a:pPr indent="-2853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4"/>
              <a:buAutoNum type="arabicPeriod"/>
            </a:pPr>
            <a:r>
              <a:rPr lang="en" sz="893"/>
              <a:t>Creating victim table for each user</a:t>
            </a:r>
            <a:endParaRPr sz="893"/>
          </a:p>
          <a:p>
            <a:pPr indent="-28219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○"/>
            </a:pPr>
            <a:r>
              <a:rPr lang="en" sz="843"/>
              <a:t>Based on crime types which crimes are each user most worried about</a:t>
            </a:r>
            <a:endParaRPr sz="843"/>
          </a:p>
          <a:p>
            <a:pPr indent="-28219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○"/>
            </a:pPr>
            <a:r>
              <a:rPr lang="en" sz="843"/>
              <a:t>Shilpi mentioned that she has done research into what factors have the highest probability of someone being a victim</a:t>
            </a:r>
            <a:endParaRPr sz="843"/>
          </a:p>
          <a:p>
            <a:pPr indent="-28219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■"/>
            </a:pPr>
            <a:r>
              <a:rPr lang="en" sz="843"/>
              <a:t>If Shilpi and Chris can use research to fill out victim table or any other method this would fix this issue</a:t>
            </a:r>
            <a:r>
              <a:rPr lang="en" sz="843"/>
              <a:t> </a:t>
            </a:r>
            <a:endParaRPr sz="843"/>
          </a:p>
          <a:p>
            <a:pPr indent="-2853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94"/>
              <a:buAutoNum type="arabicPeriod"/>
            </a:pPr>
            <a:r>
              <a:rPr lang="en" sz="893"/>
              <a:t>Getting count data by crime type and zip code</a:t>
            </a:r>
            <a:endParaRPr sz="893"/>
          </a:p>
          <a:p>
            <a:pPr indent="-28219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○"/>
            </a:pPr>
            <a:r>
              <a:rPr lang="en" sz="843"/>
              <a:t>We can count the number of crimes by crime type and zip code and apply a percentile ranking score for each crime</a:t>
            </a:r>
            <a:endParaRPr sz="843"/>
          </a:p>
          <a:p>
            <a:pPr indent="-28219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■"/>
            </a:pPr>
            <a:r>
              <a:rPr lang="en" sz="843"/>
              <a:t>The higher the count for that crime type the higher the score will be on a range from 0 -1</a:t>
            </a:r>
            <a:endParaRPr sz="843"/>
          </a:p>
          <a:p>
            <a:pPr indent="-28219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○"/>
            </a:pPr>
            <a:r>
              <a:rPr lang="en" sz="843"/>
              <a:t>Once we have ranking scores for each zip code and crime type we can set a threshold parameter for each crime that the user is most worried</a:t>
            </a:r>
            <a:endParaRPr sz="843"/>
          </a:p>
          <a:p>
            <a:pPr indent="-28219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■"/>
            </a:pPr>
            <a:r>
              <a:rPr lang="en" sz="843"/>
              <a:t>Ex: if ranking for Battery &gt;= .7, count += 1</a:t>
            </a:r>
            <a:endParaRPr sz="843"/>
          </a:p>
          <a:p>
            <a:pPr indent="-28219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○"/>
            </a:pPr>
            <a:r>
              <a:rPr lang="en" sz="843"/>
              <a:t>Finally to assign ratings we add a simple if statement for each zip code</a:t>
            </a:r>
            <a:endParaRPr sz="843"/>
          </a:p>
          <a:p>
            <a:pPr indent="-28219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44"/>
              <a:buChar char="■"/>
            </a:pPr>
            <a:r>
              <a:rPr lang="en" sz="843"/>
              <a:t>If count &lt;= 5, rating = 5, count &gt; 5 and &lt; 7, rating = 4 … </a:t>
            </a:r>
            <a:endParaRPr sz="84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Ratings Part 1 example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3942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help identify specific user traits I have added an attribute column to the user profile table (see image below)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table below we can identify which crime types a Married 56 - 64 year old female with no children worries about the most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75" y="4140250"/>
            <a:ext cx="7392775" cy="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975" y="1863675"/>
            <a:ext cx="7392774" cy="1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Ratings Part 2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user we would count the number of crime types that they are most concerned about that are over a specific threshold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getting crime count we would assign each zip code a rating based on those 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98575"/>
            <a:ext cx="7038902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C5ACBEB097B4BBAA3B088EE66B167" ma:contentTypeVersion="4" ma:contentTypeDescription="Create a new document." ma:contentTypeScope="" ma:versionID="fd6c9eef0ad2e1af708efedfc024cce2">
  <xsd:schema xmlns:xsd="http://www.w3.org/2001/XMLSchema" xmlns:xs="http://www.w3.org/2001/XMLSchema" xmlns:p="http://schemas.microsoft.com/office/2006/metadata/properties" xmlns:ns2="0130ef11-d354-4020-956f-73ade9d12c95" targetNamespace="http://schemas.microsoft.com/office/2006/metadata/properties" ma:root="true" ma:fieldsID="eb6da7a72e48001937fcbdb24e3088f8" ns2:_="">
    <xsd:import namespace="0130ef11-d354-4020-956f-73ade9d12c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30ef11-d354-4020-956f-73ade9d12c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DD042-FFA5-407F-BEE4-D809BA80A9DE}"/>
</file>

<file path=customXml/itemProps2.xml><?xml version="1.0" encoding="utf-8"?>
<ds:datastoreItem xmlns:ds="http://schemas.openxmlformats.org/officeDocument/2006/customXml" ds:itemID="{3FA52B67-C2D9-4F74-BAC8-5F7391447C64}"/>
</file>

<file path=customXml/itemProps3.xml><?xml version="1.0" encoding="utf-8"?>
<ds:datastoreItem xmlns:ds="http://schemas.openxmlformats.org/officeDocument/2006/customXml" ds:itemID="{F990585B-55C8-4B35-A8FF-653716A89FF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0x010100DD4C5ACBEB097B4BBAA3B088EE66B167</vt:lpwstr>
  </property>
</Properties>
</file>