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9836-BE73-094C-8080-2ADECAB1C49A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5B679-9DEB-C34D-9167-5A19A474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1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9836-BE73-094C-8080-2ADECAB1C49A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5B679-9DEB-C34D-9167-5A19A474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76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9836-BE73-094C-8080-2ADECAB1C49A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5B679-9DEB-C34D-9167-5A19A474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4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9836-BE73-094C-8080-2ADECAB1C49A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5B679-9DEB-C34D-9167-5A19A474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9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9836-BE73-094C-8080-2ADECAB1C49A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5B679-9DEB-C34D-9167-5A19A474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3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9836-BE73-094C-8080-2ADECAB1C49A}" type="datetimeFigureOut">
              <a:rPr lang="en-US" smtClean="0"/>
              <a:t>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5B679-9DEB-C34D-9167-5A19A474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8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9836-BE73-094C-8080-2ADECAB1C49A}" type="datetimeFigureOut">
              <a:rPr lang="en-US" smtClean="0"/>
              <a:t>2/4/16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5B679-9DEB-C34D-9167-5A19A474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2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9836-BE73-094C-8080-2ADECAB1C49A}" type="datetimeFigureOut">
              <a:rPr lang="en-US" smtClean="0"/>
              <a:t>2/4/16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5B679-9DEB-C34D-9167-5A19A474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9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9836-BE73-094C-8080-2ADECAB1C49A}" type="datetimeFigureOut">
              <a:rPr lang="en-US" smtClean="0"/>
              <a:t>2/4/16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5B679-9DEB-C34D-9167-5A19A474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3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9836-BE73-094C-8080-2ADECAB1C49A}" type="datetimeFigureOut">
              <a:rPr lang="en-US" smtClean="0"/>
              <a:t>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5B679-9DEB-C34D-9167-5A19A474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9836-BE73-094C-8080-2ADECAB1C49A}" type="datetimeFigureOut">
              <a:rPr lang="en-US" smtClean="0"/>
              <a:t>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5B679-9DEB-C34D-9167-5A19A474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3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09836-BE73-094C-8080-2ADECAB1C49A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5B679-9DEB-C34D-9167-5A19A474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9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67136" y="-84665"/>
            <a:ext cx="1771497" cy="2518979"/>
            <a:chOff x="1216721" y="69312"/>
            <a:chExt cx="1771497" cy="2518979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1257990" y="858064"/>
              <a:ext cx="2105789" cy="1354666"/>
              <a:chOff x="168876" y="4377267"/>
              <a:chExt cx="1995943" cy="1371599"/>
            </a:xfrm>
            <a:effectLst/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168876" y="5731933"/>
                <a:ext cx="1995943" cy="16933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180914" y="4377267"/>
                <a:ext cx="0" cy="1363133"/>
              </a:xfrm>
              <a:prstGeom prst="straightConnector1">
                <a:avLst/>
              </a:prstGeom>
              <a:ln w="38100" cmpd="sng">
                <a:solidFill>
                  <a:srgbClr val="000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704361" y="69312"/>
              <a:ext cx="1134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/>
                  <a:cs typeface="Helvetica"/>
                </a:rPr>
                <a:t>S</a:t>
              </a:r>
              <a:r>
                <a:rPr lang="en-US" b="1" dirty="0" smtClean="0">
                  <a:latin typeface="Helvetica"/>
                  <a:cs typeface="Helvetica"/>
                </a:rPr>
                <a:t>amples</a:t>
              </a:r>
              <a:endParaRPr lang="en-US" b="1" dirty="0">
                <a:latin typeface="Helvetica"/>
                <a:cs typeface="Helvetic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6721" y="898283"/>
              <a:ext cx="492443" cy="876427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Genes</a:t>
              </a:r>
              <a:endParaRPr lang="en-US" sz="2000" b="1" dirty="0">
                <a:latin typeface="Helvetica"/>
                <a:cs typeface="Helvetica"/>
              </a:endParaRPr>
            </a:p>
          </p:txBody>
        </p:sp>
      </p:grpSp>
      <p:pic>
        <p:nvPicPr>
          <p:cNvPr id="10" name="Picture 9" descr="multi_heatmap_8sig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60" b="10913"/>
          <a:stretch/>
        </p:blipFill>
        <p:spPr>
          <a:xfrm>
            <a:off x="383817" y="364640"/>
            <a:ext cx="6067783" cy="605742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64452" y="6490287"/>
            <a:ext cx="407503" cy="8466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4288" y="6490287"/>
            <a:ext cx="407503" cy="846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61401" y="6490287"/>
            <a:ext cx="407503" cy="84667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94305" y="6490287"/>
            <a:ext cx="381514" cy="84667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01219" y="6490287"/>
            <a:ext cx="407503" cy="84667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634123" y="6490287"/>
            <a:ext cx="583097" cy="8466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51087" y="6473354"/>
            <a:ext cx="650830" cy="8466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52716" y="6490287"/>
            <a:ext cx="407503" cy="8466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364243" y="6490288"/>
            <a:ext cx="2002571" cy="8466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11390" y="6549388"/>
            <a:ext cx="47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Helvetica"/>
                <a:cs typeface="Helvetica"/>
              </a:rPr>
              <a:t>AKT</a:t>
            </a:r>
            <a:endParaRPr lang="en-US" sz="1100" b="1" dirty="0">
              <a:latin typeface="Helvetica"/>
              <a:cs typeface="Helvetic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7826" y="6543340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Helvetica"/>
                <a:cs typeface="Helvetica"/>
              </a:rPr>
              <a:t>BAD</a:t>
            </a:r>
            <a:endParaRPr lang="en-US" sz="1100" b="1" dirty="0">
              <a:latin typeface="Helvetica"/>
              <a:cs typeface="Helvetic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56862" y="6543340"/>
            <a:ext cx="582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Helvetica"/>
                <a:cs typeface="Helvetica"/>
              </a:rPr>
              <a:t>EGFR</a:t>
            </a:r>
            <a:endParaRPr lang="en-US" sz="1100" b="1" dirty="0">
              <a:latin typeface="Helvetica"/>
              <a:cs typeface="Helvetic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94262" y="6547793"/>
            <a:ext cx="5609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Helvetica"/>
                <a:cs typeface="Helvetica"/>
              </a:rPr>
              <a:t>HER2</a:t>
            </a:r>
            <a:endParaRPr lang="en-US" sz="1100" b="1" dirty="0">
              <a:latin typeface="Helvetica"/>
              <a:cs typeface="Helvetic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06658" y="6547793"/>
            <a:ext cx="600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Helvetica"/>
                <a:cs typeface="Helvetica"/>
              </a:rPr>
              <a:t>IGF1R</a:t>
            </a:r>
            <a:endParaRPr lang="en-US" sz="1100" b="1" dirty="0"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81896" y="6547794"/>
            <a:ext cx="7098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Helvetica"/>
                <a:cs typeface="Helvetica"/>
              </a:rPr>
              <a:t>KRAS-1</a:t>
            </a:r>
            <a:endParaRPr lang="en-US" sz="1100" b="1" dirty="0">
              <a:latin typeface="Helvetica"/>
              <a:cs typeface="Helvetic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26682" y="6544761"/>
            <a:ext cx="7098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Helvetica"/>
                <a:cs typeface="Helvetica"/>
              </a:rPr>
              <a:t>KRAS-2</a:t>
            </a:r>
            <a:endParaRPr lang="en-US" sz="1100" b="1" dirty="0">
              <a:latin typeface="Helvetica"/>
              <a:cs typeface="Helvetic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79322" y="6557461"/>
            <a:ext cx="5530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Helvetica"/>
                <a:cs typeface="Helvetica"/>
              </a:rPr>
              <a:t>RAF1</a:t>
            </a:r>
            <a:endParaRPr lang="en-US" sz="1100" b="1" dirty="0">
              <a:latin typeface="Helvetica"/>
              <a:cs typeface="Helvetic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10659" y="6537494"/>
            <a:ext cx="6861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Helvetica"/>
                <a:cs typeface="Helvetica"/>
              </a:rPr>
              <a:t>Control</a:t>
            </a:r>
            <a:endParaRPr lang="en-US" sz="1100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63257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Shelley MacNeil</dc:creator>
  <cp:lastModifiedBy>Shelley MacNeil</cp:lastModifiedBy>
  <cp:revision>2</cp:revision>
  <dcterms:created xsi:type="dcterms:W3CDTF">2016-02-05T00:08:09Z</dcterms:created>
  <dcterms:modified xsi:type="dcterms:W3CDTF">2016-02-05T00:09:19Z</dcterms:modified>
</cp:coreProperties>
</file>