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9FA024-4FCE-4315-9AF9-F3C1886B8174}" type="datetimeFigureOut">
              <a:rPr lang="en-US" smtClean="0"/>
              <a:t>1/11/2013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1222375"/>
          </a:xfrm>
        </p:spPr>
        <p:txBody>
          <a:bodyPr/>
          <a:lstStyle/>
          <a:p>
            <a:r>
              <a:rPr lang="en-US" dirty="0" smtClean="0"/>
              <a:t>Chapter 1:Section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124200"/>
            <a:ext cx="646176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Working with Lists &amp; Tables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7620000" cy="1447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Displaying tabular data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Compare &amp; Contrast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Design &amp; layout of a webpage </a:t>
            </a:r>
            <a:r>
              <a:rPr lang="en-US" sz="2800" dirty="0" smtClean="0">
                <a:solidFill>
                  <a:srgbClr val="C00000"/>
                </a:solidFill>
              </a:rPr>
              <a:t>(Bad Practice)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4125" y="2082225"/>
            <a:ext cx="466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What Are Tables Used For?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4625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Table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620000" cy="5486399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&lt;table&gt;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&lt;td&gt;Content&lt;/td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&lt;td&gt;Content&lt;/td&gt;</a:t>
            </a:r>
          </a:p>
          <a:p>
            <a:pPr marL="114300" indent="0">
              <a:buNone/>
            </a:pPr>
            <a:r>
              <a:rPr lang="en-US" dirty="0"/>
              <a:t>&lt;td&gt;Content&lt;/td&gt;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&lt;td&gt;Content&lt;/td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&lt;td&gt;Content&lt;/td&gt;</a:t>
            </a:r>
          </a:p>
          <a:p>
            <a:pPr marL="114300" indent="0">
              <a:buNone/>
            </a:pPr>
            <a:r>
              <a:rPr lang="en-US" dirty="0"/>
              <a:t>&lt;td&gt;Content&lt;/td&gt;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&lt;td&gt;Content&lt;/td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&lt;td&gt;Content&lt;/td&gt;</a:t>
            </a:r>
          </a:p>
          <a:p>
            <a:pPr marL="114300" indent="0">
              <a:buNone/>
            </a:pPr>
            <a:r>
              <a:rPr lang="en-US" dirty="0"/>
              <a:t>&lt;td&gt;Content&lt;/td&gt;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/>
              <a:t>table&gt;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86000"/>
            <a:ext cx="4114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8194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Group together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related pieces of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information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Ranking Data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Design &amp; Layout Formatting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125" y="2082225"/>
            <a:ext cx="4345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What Are Lists Used For?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339436" cy="3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&lt;li&gt;Content&lt;/li&gt;</a:t>
            </a:r>
          </a:p>
          <a:p>
            <a:pPr marL="114300" indent="0">
              <a:buNone/>
            </a:pPr>
            <a:r>
              <a:rPr lang="en-US" dirty="0"/>
              <a:t>&lt;li&gt;Content&lt;/li&gt;</a:t>
            </a:r>
          </a:p>
          <a:p>
            <a:pPr marL="114300" indent="0">
              <a:buNone/>
            </a:pPr>
            <a:r>
              <a:rPr lang="en-US" dirty="0"/>
              <a:t>&lt;li&gt;Content&lt;/li&gt;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&lt;li&gt;Content&lt;/li&gt;</a:t>
            </a:r>
          </a:p>
          <a:p>
            <a:pPr marL="114300" indent="0">
              <a:buNone/>
            </a:pPr>
            <a:r>
              <a:rPr lang="en-US" dirty="0"/>
              <a:t>&lt;li&gt;Content&lt;/li&gt;</a:t>
            </a:r>
          </a:p>
          <a:p>
            <a:pPr marL="114300" indent="0">
              <a:buNone/>
            </a:pPr>
            <a:r>
              <a:rPr lang="en-US" dirty="0"/>
              <a:t>&lt;li&gt;Content&lt;/li&gt;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75775" y="2461776"/>
            <a:ext cx="20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Unordered List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7078" y="4823976"/>
            <a:ext cx="17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Ordered List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1666009"/>
            <a:ext cx="21397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4114800"/>
            <a:ext cx="2601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267</TotalTime>
  <Words>193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Chapter 1:Section 3</vt:lpstr>
      <vt:lpstr>HTML Tables</vt:lpstr>
      <vt:lpstr>Simple Table Syntax</vt:lpstr>
      <vt:lpstr>HTML Lists</vt:lpstr>
      <vt:lpstr>List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1:Section 3</dc:title>
  <dc:creator>Brad</dc:creator>
  <cp:lastModifiedBy>Brad</cp:lastModifiedBy>
  <cp:revision>8</cp:revision>
  <dcterms:created xsi:type="dcterms:W3CDTF">2013-01-11T15:53:39Z</dcterms:created>
  <dcterms:modified xsi:type="dcterms:W3CDTF">2013-01-11T20:20:50Z</dcterms:modified>
</cp:coreProperties>
</file>