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  <a:t>1/14/2013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1222375"/>
          </a:xfrm>
        </p:spPr>
        <p:txBody>
          <a:bodyPr/>
          <a:lstStyle/>
          <a:p>
            <a:r>
              <a:rPr lang="en-US" dirty="0" smtClean="0"/>
              <a:t>Chapter 1:Section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124200"/>
            <a:ext cx="646176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HTML Forms &amp; Input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smtClean="0"/>
              <a:t>Web Forms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620000" cy="1447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HTML web forms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let websites become interactive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by allowing user input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Forms have front-end and back-end processing.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HTML takes care of the front end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another language takes care of the back-end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such as PHP or ASP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HTML can create forms but HTML alone is not enough to process forms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Forms usually include a series of html input tags and other elements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0" y="533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Form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114800"/>
            <a:ext cx="7620000" cy="54863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&lt;form&gt;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&lt;input&gt;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&lt;select&gt;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&lt;option&gt;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&lt;label&gt;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&lt;button&gt;       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fieldset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05200"/>
            <a:ext cx="4688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Common HTML tags found in forms: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2633" y="1371600"/>
            <a:ext cx="50910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&lt;form&gt;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Name: &lt;input type=“text&gt;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Email: &lt;input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type=“text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Message:&lt;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&lt;/form&gt;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2766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action: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This specifies the page or script used to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process the form on the server side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ethod: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How the form gets processed (get, post)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525" y="1676400"/>
            <a:ext cx="679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&lt;form&gt; tag wraps around the entire form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600980"/>
            <a:ext cx="31498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Common Attributes: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5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3528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type: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This specifies the type of input (text,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password,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name: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Specifies a name for the element. Used in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server-side and/or client-side processing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size: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Specifies the width in characters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max: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he maximum amount of characters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6623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&lt;input&gt; </a:t>
            </a:r>
            <a:r>
              <a:rPr lang="en-US" sz="2800" dirty="0"/>
              <a:t>specifies an input field where </a:t>
            </a:r>
            <a:r>
              <a:rPr lang="en-US" sz="2800" dirty="0" smtClean="0"/>
              <a:t>a </a:t>
            </a:r>
          </a:p>
          <a:p>
            <a:r>
              <a:rPr lang="en-US" sz="2800" dirty="0" smtClean="0"/>
              <a:t>user </a:t>
            </a:r>
            <a:r>
              <a:rPr lang="en-US" sz="2800" dirty="0"/>
              <a:t>can enter data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753380"/>
            <a:ext cx="31498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Common Attributes: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537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1242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name: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Specifies a name for the element. Used in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server-side and/or client-side processing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rows: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Specifies the visible number of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lines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cols: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Specifies the visible width</a:t>
            </a:r>
          </a:p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maxlength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Specifies the maximum number of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characters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allowed in the text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6530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</a:t>
            </a:r>
            <a:r>
              <a:rPr lang="en-US" sz="2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&gt; tag is for large blocks of text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438400"/>
            <a:ext cx="31498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Common Attributes: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98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5052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name: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Specifies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 name for the element. Used in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 server-side and/or client-side processing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multiple: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Specifies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if the list field can contain 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multiple values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size: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Specifies the maximum number of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visible options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7613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&lt;select&gt; tag is used for dropdowns (single and </a:t>
            </a:r>
          </a:p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multiple select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819400"/>
            <a:ext cx="31498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Common Attributes: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60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&lt;label&gt;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5052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for: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Specifies which form element the label is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b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ound 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7663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&lt;label&gt; tag is used to associate a fields heading</a:t>
            </a:r>
          </a:p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with the input field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819400"/>
            <a:ext cx="31498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Common Attributes: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5465" y="5257800"/>
            <a:ext cx="746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&lt;label&gt; element does not render as anything special for the user. However,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provides a usability improvement for mouse users, because if the user clicks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text within the &lt;label&gt; element, it toggles the control.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796135"/>
            <a:ext cx="228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w3schools: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67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35052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form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disabled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525" y="1676400"/>
            <a:ext cx="7387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&lt;</a:t>
            </a:r>
            <a:r>
              <a:rPr lang="en-US" sz="28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fieldset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&gt; tag is used to group together </a:t>
            </a:r>
          </a:p>
          <a:p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certain fields. It draws a box around the elements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819400"/>
            <a:ext cx="31498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Common Attributes: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32" y="3049837"/>
            <a:ext cx="3323810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1665</TotalTime>
  <Words>487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Chapter 1:Section 4</vt:lpstr>
      <vt:lpstr>Web Forms 101</vt:lpstr>
      <vt:lpstr>Simple Form Syntax</vt:lpstr>
      <vt:lpstr>&lt;form&gt; Tag</vt:lpstr>
      <vt:lpstr>&lt;input&gt; Tag</vt:lpstr>
      <vt:lpstr>&lt;textarea&gt; Tag</vt:lpstr>
      <vt:lpstr>&lt;select&gt; Tag</vt:lpstr>
      <vt:lpstr>&lt;label&gt; Tag</vt:lpstr>
      <vt:lpstr>&lt;fieldset&gt;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Brad</cp:lastModifiedBy>
  <cp:revision>19</cp:revision>
  <dcterms:created xsi:type="dcterms:W3CDTF">2013-01-11T15:53:39Z</dcterms:created>
  <dcterms:modified xsi:type="dcterms:W3CDTF">2013-01-15T19:21:46Z</dcterms:modified>
</cp:coreProperties>
</file>