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75" r:id="rId5"/>
    <p:sldId id="259" r:id="rId6"/>
    <p:sldId id="27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Chapter 4: </a:t>
            </a:r>
            <a:r>
              <a:rPr lang="en-US" dirty="0"/>
              <a:t>Scalable Vector </a:t>
            </a:r>
            <a:r>
              <a:rPr lang="en-US" dirty="0" smtClean="0"/>
              <a:t>Graphics (SVG)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Scalable Vector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r>
              <a:rPr lang="en-US" sz="2800" dirty="0"/>
              <a:t>SVG is used to define vector-based graphics </a:t>
            </a:r>
            <a:r>
              <a:rPr lang="en-US" sz="2800" dirty="0" smtClean="0"/>
              <a:t>on a web page</a:t>
            </a:r>
          </a:p>
          <a:p>
            <a:r>
              <a:rPr lang="en-US" sz="2800" dirty="0" smtClean="0"/>
              <a:t>Graphics are defined in XML(Extensive Markup Language)</a:t>
            </a:r>
          </a:p>
          <a:p>
            <a:r>
              <a:rPr lang="en-US" sz="2800" dirty="0" smtClean="0"/>
              <a:t>Vector graphics </a:t>
            </a:r>
            <a:r>
              <a:rPr lang="en-US" sz="2800" b="1" dirty="0" smtClean="0"/>
              <a:t>do not </a:t>
            </a:r>
            <a:r>
              <a:rPr lang="en-US" sz="2800" dirty="0"/>
              <a:t>lose any quality if </a:t>
            </a:r>
            <a:r>
              <a:rPr lang="en-US" sz="2800" dirty="0" smtClean="0"/>
              <a:t>zoomed in or </a:t>
            </a:r>
            <a:r>
              <a:rPr lang="en-US" sz="2800" dirty="0"/>
              <a:t>resized</a:t>
            </a:r>
          </a:p>
          <a:p>
            <a:r>
              <a:rPr lang="en-US" sz="2800" dirty="0" smtClean="0"/>
              <a:t>Elements can be animated</a:t>
            </a:r>
            <a:endParaRPr lang="en-US" sz="2800" dirty="0"/>
          </a:p>
          <a:p>
            <a:r>
              <a:rPr lang="en-US" sz="2800" dirty="0"/>
              <a:t>SVG is a W3C </a:t>
            </a:r>
            <a:r>
              <a:rPr lang="en-US" sz="2800" dirty="0" smtClean="0"/>
              <a:t>recommendation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More About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SVG is mostly useful for vector type diagrams like Pie charts, Two-dimensional graphs in an X,Y coordinate system etc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Most of the web browsers can display SVG just like they can display PNG, GIF, and JPG. </a:t>
            </a:r>
            <a:endParaRPr lang="en-US" sz="2800" dirty="0" smtClean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Embeding SVG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752600"/>
            <a:ext cx="6934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HTML5 allows </a:t>
            </a:r>
            <a:r>
              <a:rPr lang="en-US" sz="2400" dirty="0" err="1"/>
              <a:t>embeding</a:t>
            </a:r>
            <a:r>
              <a:rPr lang="en-US" sz="2400" dirty="0"/>
              <a:t> SVG directly using </a:t>
            </a:r>
            <a:r>
              <a:rPr lang="en-US" sz="2400" b="1" dirty="0"/>
              <a:t>&lt;</a:t>
            </a:r>
            <a:r>
              <a:rPr lang="en-US" sz="2400" b="1" dirty="0" err="1"/>
              <a:t>svg</a:t>
            </a:r>
            <a:r>
              <a:rPr lang="en-US" sz="2400" b="1" dirty="0"/>
              <a:t>&gt;...&lt;/</a:t>
            </a:r>
            <a:r>
              <a:rPr lang="en-US" sz="2400" b="1" dirty="0" err="1"/>
              <a:t>svg</a:t>
            </a:r>
            <a:r>
              <a:rPr lang="en-US" sz="2400" b="1" dirty="0"/>
              <a:t>&gt;</a:t>
            </a:r>
            <a:r>
              <a:rPr lang="en-US" sz="2400" dirty="0"/>
              <a:t> tag which has following simple syntax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	//Content Here</a:t>
            </a:r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95800"/>
            <a:ext cx="2124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Is SVG The Same As Canvas?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No it’s not. </a:t>
            </a:r>
            <a:r>
              <a:rPr lang="en-US" sz="2400" dirty="0"/>
              <a:t>SVG is a language for describing 2D graphics in </a:t>
            </a:r>
            <a:r>
              <a:rPr lang="en-US" sz="2400" dirty="0" smtClean="0"/>
              <a:t>XML while Canvas draws 2d graphics on the fly using JavaScript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Each shape in SVG is looked at </a:t>
            </a:r>
            <a:r>
              <a:rPr lang="en-US" sz="2400" dirty="0"/>
              <a:t>as an object. If attributes </a:t>
            </a:r>
            <a:r>
              <a:rPr lang="en-US" sz="2400" dirty="0" smtClean="0"/>
              <a:t>are </a:t>
            </a:r>
            <a:r>
              <a:rPr lang="en-US" sz="2400" dirty="0"/>
              <a:t>changed, the browser can automatically re-render the </a:t>
            </a:r>
            <a:r>
              <a:rPr lang="en-US" sz="2400" dirty="0" smtClean="0"/>
              <a:t>shape. </a:t>
            </a:r>
            <a:r>
              <a:rPr lang="en-US" sz="2400" dirty="0"/>
              <a:t>Canvas is </a:t>
            </a:r>
            <a:r>
              <a:rPr lang="en-US" sz="2400" dirty="0" smtClean="0"/>
              <a:t>pixel </a:t>
            </a:r>
            <a:r>
              <a:rPr lang="en-US" sz="2400" dirty="0"/>
              <a:t>by pixel. </a:t>
            </a:r>
            <a:r>
              <a:rPr lang="en-US" sz="2400" dirty="0" smtClean="0"/>
              <a:t>Once the </a:t>
            </a:r>
            <a:r>
              <a:rPr lang="en-US" sz="2400" dirty="0"/>
              <a:t>graphic is drawn, </a:t>
            </a:r>
            <a:r>
              <a:rPr lang="en-US" sz="2400" dirty="0" smtClean="0"/>
              <a:t>the browser forgets it. </a:t>
            </a:r>
            <a:r>
              <a:rPr lang="en-US" sz="2400" dirty="0"/>
              <a:t>If its position </a:t>
            </a:r>
            <a:r>
              <a:rPr lang="en-US" sz="2400" dirty="0" smtClean="0"/>
              <a:t>is changed</a:t>
            </a:r>
            <a:r>
              <a:rPr lang="en-US" sz="2400" dirty="0"/>
              <a:t>, the entire scene needs to be </a:t>
            </a:r>
            <a:r>
              <a:rPr lang="en-US" sz="2400" dirty="0" smtClean="0"/>
              <a:t>redrawn.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SVG has support for event handlers, Canvas does not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SVG is not for graphic-intensive games and applications. Canvas is well suited for intense graphics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i="1" dirty="0" smtClean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Advantages Over Raster-Based Images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 fontScale="92500"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SVG graphics are created using mathematical formulas that </a:t>
            </a:r>
            <a:r>
              <a:rPr lang="en-US" sz="2800" dirty="0" smtClean="0"/>
              <a:t>need </a:t>
            </a:r>
            <a:r>
              <a:rPr lang="en-US" sz="2800" dirty="0"/>
              <a:t>far less data to be stored in the source file because you don't have to store the data for each individual </a:t>
            </a:r>
            <a:r>
              <a:rPr lang="en-US" sz="2800" dirty="0" smtClean="0"/>
              <a:t>pixel like standard images.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Vector </a:t>
            </a:r>
            <a:r>
              <a:rPr lang="en-US" sz="2800" dirty="0"/>
              <a:t>images scale </a:t>
            </a:r>
            <a:r>
              <a:rPr lang="en-US" sz="2800" dirty="0" smtClean="0"/>
              <a:t>much better</a:t>
            </a:r>
            <a:r>
              <a:rPr lang="en-US" sz="2800" dirty="0"/>
              <a:t>. </a:t>
            </a:r>
            <a:r>
              <a:rPr lang="en-US" sz="2800" dirty="0" smtClean="0"/>
              <a:t>Trying to </a:t>
            </a:r>
            <a:r>
              <a:rPr lang="en-US" sz="2800" dirty="0"/>
              <a:t>scale </a:t>
            </a:r>
            <a:r>
              <a:rPr lang="en-US" sz="2800" dirty="0" smtClean="0"/>
              <a:t>a standard </a:t>
            </a:r>
            <a:r>
              <a:rPr lang="en-US" sz="2800" dirty="0"/>
              <a:t>image up from its original size can result in distorted (or pixilated) images</a:t>
            </a:r>
            <a:r>
              <a:rPr lang="en-US" sz="2800" dirty="0" smtClean="0"/>
              <a:t>.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The source file for an SVG image is a text-based file, so it's both accessible and search engine friendly.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1477</TotalTime>
  <Words>331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Chapter 4: Scalable Vector Graphics (SVG)</vt:lpstr>
      <vt:lpstr>Scalable Vector Graphics</vt:lpstr>
      <vt:lpstr>More About SVG</vt:lpstr>
      <vt:lpstr>Embeding SVG</vt:lpstr>
      <vt:lpstr>Is SVG The Same As Canvas?</vt:lpstr>
      <vt:lpstr>Advantages Over Raster-Based Images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69</cp:revision>
  <dcterms:created xsi:type="dcterms:W3CDTF">2013-01-08T19:32:11Z</dcterms:created>
  <dcterms:modified xsi:type="dcterms:W3CDTF">2013-02-05T21:25:57Z</dcterms:modified>
</cp:coreProperties>
</file>