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5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4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5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1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8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A34A5-EB35-4AAE-95ED-D182950284D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1E5C-1279-4AA0-8EAE-B852E5D0D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trans="3000" pressure="18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HOW TO FACE CHALLENGES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029" y="3509963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YPES OF CHALLENGE</a:t>
            </a:r>
            <a:r>
              <a:rPr lang="en-US" dirty="0" smtClean="0">
                <a:solidFill>
                  <a:srgbClr val="002060"/>
                </a:solidFill>
              </a:rPr>
              <a:t>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challenges</a:t>
            </a:r>
          </a:p>
          <a:p>
            <a:r>
              <a:rPr lang="en-US" dirty="0" smtClean="0"/>
              <a:t>Peer challenges</a:t>
            </a:r>
          </a:p>
          <a:p>
            <a:r>
              <a:rPr lang="en-US" dirty="0" smtClean="0"/>
              <a:t>Friendship challenges</a:t>
            </a:r>
          </a:p>
          <a:p>
            <a:r>
              <a:rPr lang="en-US" dirty="0" smtClean="0"/>
              <a:t>Poverty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DEAL WITH FAMILY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has a background that allows him/her to have a sense of belonging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4000" b="-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BYE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3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HOW TO FACE CHALLENGES</vt:lpstr>
      <vt:lpstr>TYPES OF CHALLENGES</vt:lpstr>
      <vt:lpstr>HOW TO DEAL WITH FAMILY CHALLENGES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FACE CHALLENGES</dc:title>
  <dc:creator>KUTOSI ELIYAH ADAMS</dc:creator>
  <cp:lastModifiedBy>KUTOSI ELIYAH ADAMS</cp:lastModifiedBy>
  <cp:revision>2</cp:revision>
  <dcterms:created xsi:type="dcterms:W3CDTF">2017-09-18T12:46:06Z</dcterms:created>
  <dcterms:modified xsi:type="dcterms:W3CDTF">2017-09-18T12:48:02Z</dcterms:modified>
</cp:coreProperties>
</file>