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5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0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7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5E75-46B5-40D3-A925-650BA57538AE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2568-099C-4728-AE57-2B6AB30BA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4438" y="928688"/>
            <a:ext cx="905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571625" y="0"/>
            <a:ext cx="10620375" cy="19431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71625" y="1943100"/>
            <a:ext cx="10620374" cy="248602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71624" y="4429126"/>
            <a:ext cx="10620374" cy="24003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71654" y="135732"/>
            <a:ext cx="2814638" cy="1585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Selection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Decision of best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Feature Selection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586291" y="971550"/>
            <a:ext cx="1200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6441" y="135732"/>
            <a:ext cx="3057525" cy="1585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5" y="428625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Related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874" y="2862947"/>
            <a:ext cx="1285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 Based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4312" y="5458509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4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Ranga Prasad Maddi</dc:creator>
  <cp:lastModifiedBy>Sri Ranga Prasad Maddi</cp:lastModifiedBy>
  <cp:revision>6</cp:revision>
  <dcterms:created xsi:type="dcterms:W3CDTF">2015-10-14T22:28:49Z</dcterms:created>
  <dcterms:modified xsi:type="dcterms:W3CDTF">2015-10-17T04:07:03Z</dcterms:modified>
</cp:coreProperties>
</file>