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79"/>
    <p:restoredTop sz="94627"/>
  </p:normalViewPr>
  <p:slideViewPr>
    <p:cSldViewPr>
      <p:cViewPr varScale="1">
        <p:scale>
          <a:sx n="84" d="100"/>
          <a:sy n="84" d="100"/>
        </p:scale>
        <p:origin x="208" y="7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ADEEA-2554-3649-A5FC-F8BE9CAFE9B8}" type="datetimeFigureOut">
              <a:rPr lang="en-US" smtClean="0"/>
              <a:t>2/12/21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EA536-0A02-024A-865C-9746DE76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15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EA536-0A02-024A-865C-9746DE76D2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56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6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2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4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2/12/21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6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2/12/21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2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2/12/21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0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2/12/21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2/12/21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7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2/12/21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4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4864-8E61-46E1-AE6F-DC9B03139954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5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0515600" cy="734877"/>
          </a:xfrm>
        </p:spPr>
        <p:txBody>
          <a:bodyPr/>
          <a:lstStyle/>
          <a:p>
            <a:r>
              <a:rPr lang="en-US" sz="3600" dirty="0"/>
              <a:t>Project: Cruise Control Module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736071"/>
            <a:ext cx="10515600" cy="1233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/>
              <a:t>Team Name: Team 6 (S.A.L.T.)</a:t>
            </a:r>
          </a:p>
          <a:p>
            <a:r>
              <a:rPr lang="en-US" sz="1600" b="1" dirty="0"/>
              <a:t>Team Members: </a:t>
            </a:r>
            <a:r>
              <a:rPr lang="en-US" sz="1600" b="1" dirty="0" err="1"/>
              <a:t>Arushi</a:t>
            </a:r>
            <a:r>
              <a:rPr lang="en-US" sz="1600" b="1" dirty="0"/>
              <a:t> Garg, </a:t>
            </a:r>
            <a:r>
              <a:rPr lang="en-US" sz="1600" b="1" dirty="0" err="1"/>
              <a:t>Lasya</a:t>
            </a:r>
            <a:r>
              <a:rPr lang="en-US" sz="1600" b="1" dirty="0"/>
              <a:t> </a:t>
            </a:r>
            <a:r>
              <a:rPr lang="en-US" sz="1600" b="1" dirty="0" err="1"/>
              <a:t>Josyula</a:t>
            </a:r>
            <a:r>
              <a:rPr lang="en-US" sz="1600" b="1" dirty="0"/>
              <a:t>, Sanjana Madhu, Troy </a:t>
            </a:r>
            <a:r>
              <a:rPr lang="en-US" sz="1600" b="1" dirty="0" err="1"/>
              <a:t>Tomasch</a:t>
            </a:r>
            <a:endParaRPr lang="en-US" sz="1600" b="1" dirty="0"/>
          </a:p>
          <a:p>
            <a:r>
              <a:rPr lang="en-US" sz="1600" b="1" dirty="0"/>
              <a:t>Current Team Lead: </a:t>
            </a:r>
            <a:r>
              <a:rPr lang="en-US" sz="1600" b="1" dirty="0" err="1"/>
              <a:t>Arushi</a:t>
            </a:r>
            <a:r>
              <a:rPr lang="en-US" sz="1600" b="1" dirty="0"/>
              <a:t> Garg</a:t>
            </a:r>
          </a:p>
          <a:p>
            <a:r>
              <a:rPr lang="en-US" sz="1600" b="1" dirty="0"/>
              <a:t>Software Developer Qualification Examples: Coding, Problem Solving, analysis, Project Management, Communication, Writing Skill, Patience, Detail-Oriented,  Curiosity, Task-Oriented, People-Oriented, Outgoing, Reserved, etc.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8200" y="2057578"/>
            <a:ext cx="5190067" cy="2141889"/>
            <a:chOff x="838200" y="2057578"/>
            <a:chExt cx="5190067" cy="2141889"/>
          </a:xfrm>
        </p:grpSpPr>
        <p:sp>
          <p:nvSpPr>
            <p:cNvPr id="4" name="Rectangle 3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Name: </a:t>
              </a:r>
              <a:r>
                <a:rPr lang="en-US" dirty="0" err="1"/>
                <a:t>Arushi</a:t>
              </a:r>
              <a:r>
                <a:rPr lang="en-US" dirty="0"/>
                <a:t> Garg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96000" y="2057577"/>
            <a:ext cx="5190067" cy="2141889"/>
            <a:chOff x="838200" y="2057578"/>
            <a:chExt cx="5190067" cy="2141889"/>
          </a:xfrm>
        </p:grpSpPr>
        <p:sp>
          <p:nvSpPr>
            <p:cNvPr id="13" name="Rectangle 12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Name: </a:t>
              </a:r>
              <a:r>
                <a:rPr lang="en-US" dirty="0" err="1"/>
                <a:t>Lasya</a:t>
              </a:r>
              <a:r>
                <a:rPr lang="en-US" dirty="0"/>
                <a:t> </a:t>
              </a:r>
              <a:r>
                <a:rPr lang="en-US" dirty="0" err="1"/>
                <a:t>Josyula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8199" y="4287134"/>
            <a:ext cx="5190067" cy="2141889"/>
            <a:chOff x="838200" y="2057578"/>
            <a:chExt cx="5190067" cy="2141889"/>
          </a:xfrm>
        </p:grpSpPr>
        <p:sp>
          <p:nvSpPr>
            <p:cNvPr id="16" name="Rectangle 15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Name: Sanjana Madhu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96000" y="4287134"/>
            <a:ext cx="5190067" cy="2141889"/>
            <a:chOff x="838200" y="2057578"/>
            <a:chExt cx="5190067" cy="2141889"/>
          </a:xfrm>
        </p:grpSpPr>
        <p:sp>
          <p:nvSpPr>
            <p:cNvPr id="19" name="Rectangle 18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Name: Troy </a:t>
              </a:r>
              <a:r>
                <a:rPr lang="en-US" dirty="0" err="1"/>
                <a:t>Tomasch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38199" y="2452688"/>
            <a:ext cx="5190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 Course numbers taken: 115, 146, 284, 135, 334, 385, 383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Languages: Python, R, Java, C++, HTML, CSS,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Three major qualification: Communication, Analysis, Detail-Oriented,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63000" y="238780"/>
            <a:ext cx="2987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Date: 2/12/2021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90599" y="4590871"/>
            <a:ext cx="5190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 Course numbers taken: 115, 146, 284, 135, 334, 385, 383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Languages: Python, R, Java, C++, HTML, CSS,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Three major qualification: Writing, Coding, People-Oriented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28266" y="2349589"/>
            <a:ext cx="5190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 Course numbers taken: 115, 146, 284, 135, 334, 385, 383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Languages: Python, R, Java, C++, HTML, CSS,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Three major qualification: Coding, Project Management, Task-Oriented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90498" y="4579146"/>
            <a:ext cx="5190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 Course numbers taken: 115, 146, 284, 135, 334, 385, 383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Languages: Python, R, Java, C++, HTML, CSS,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Three major qualification: Problem-Solving, Analysis, 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227179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270</Words>
  <Application>Microsoft Macintosh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Project: Cruise Control Module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INSuRE Project Progress</dc:title>
  <dc:creator>Court</dc:creator>
  <cp:lastModifiedBy>Sanjana S Madhu</cp:lastModifiedBy>
  <cp:revision>23</cp:revision>
  <dcterms:created xsi:type="dcterms:W3CDTF">2014-07-30T18:36:56Z</dcterms:created>
  <dcterms:modified xsi:type="dcterms:W3CDTF">2021-02-13T00:42:01Z</dcterms:modified>
</cp:coreProperties>
</file>