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80175" cy="3563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83265"/>
            <a:ext cx="4860131" cy="1240778"/>
          </a:xfrm>
        </p:spPr>
        <p:txBody>
          <a:bodyPr anchor="b"/>
          <a:lstStyle>
            <a:lvl1pPr algn="ctr">
              <a:defRPr sz="311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871893"/>
            <a:ext cx="4860131" cy="860460"/>
          </a:xfrm>
        </p:spPr>
        <p:txBody>
          <a:bodyPr/>
          <a:lstStyle>
            <a:lvl1pPr marL="0" indent="0" algn="ctr">
              <a:buNone/>
              <a:defRPr sz="1247"/>
            </a:lvl1pPr>
            <a:lvl2pPr marL="237607" indent="0" algn="ctr">
              <a:buNone/>
              <a:defRPr sz="1039"/>
            </a:lvl2pPr>
            <a:lvl3pPr marL="475214" indent="0" algn="ctr">
              <a:buNone/>
              <a:defRPr sz="935"/>
            </a:lvl3pPr>
            <a:lvl4pPr marL="712821" indent="0" algn="ctr">
              <a:buNone/>
              <a:defRPr sz="832"/>
            </a:lvl4pPr>
            <a:lvl5pPr marL="950427" indent="0" algn="ctr">
              <a:buNone/>
              <a:defRPr sz="832"/>
            </a:lvl5pPr>
            <a:lvl6pPr marL="1188034" indent="0" algn="ctr">
              <a:buNone/>
              <a:defRPr sz="832"/>
            </a:lvl6pPr>
            <a:lvl7pPr marL="1425641" indent="0" algn="ctr">
              <a:buNone/>
              <a:defRPr sz="832"/>
            </a:lvl7pPr>
            <a:lvl8pPr marL="1663248" indent="0" algn="ctr">
              <a:buNone/>
              <a:defRPr sz="832"/>
            </a:lvl8pPr>
            <a:lvl9pPr marL="1900855" indent="0" algn="ctr">
              <a:buNone/>
              <a:defRPr sz="83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9266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4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89747"/>
            <a:ext cx="1397288" cy="30202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89747"/>
            <a:ext cx="4110861" cy="30202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5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9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88510"/>
            <a:ext cx="5589151" cy="1482499"/>
          </a:xfrm>
        </p:spPr>
        <p:txBody>
          <a:bodyPr anchor="b"/>
          <a:lstStyle>
            <a:lvl1pPr>
              <a:defRPr sz="311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385034"/>
            <a:ext cx="5589151" cy="779611"/>
          </a:xfrm>
        </p:spPr>
        <p:txBody>
          <a:bodyPr/>
          <a:lstStyle>
            <a:lvl1pPr marL="0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1pPr>
            <a:lvl2pPr marL="237607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2pPr>
            <a:lvl3pPr marL="475214" indent="0">
              <a:buNone/>
              <a:defRPr sz="935">
                <a:solidFill>
                  <a:schemeClr val="tx1">
                    <a:tint val="75000"/>
                  </a:schemeClr>
                </a:solidFill>
              </a:defRPr>
            </a:lvl3pPr>
            <a:lvl4pPr marL="712821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4pPr>
            <a:lvl5pPr marL="950427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5pPr>
            <a:lvl6pPr marL="1188034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6pPr>
            <a:lvl7pPr marL="1425641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7pPr>
            <a:lvl8pPr marL="1663248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8pPr>
            <a:lvl9pPr marL="1900855" indent="0">
              <a:buNone/>
              <a:defRPr sz="8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22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48733"/>
            <a:ext cx="2754074" cy="22612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48733"/>
            <a:ext cx="2754074" cy="226128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2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89747"/>
            <a:ext cx="5589151" cy="6888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73660"/>
            <a:ext cx="2741418" cy="428167"/>
          </a:xfrm>
        </p:spPr>
        <p:txBody>
          <a:bodyPr anchor="b"/>
          <a:lstStyle>
            <a:lvl1pPr marL="0" indent="0">
              <a:buNone/>
              <a:defRPr sz="1247" b="1"/>
            </a:lvl1pPr>
            <a:lvl2pPr marL="237607" indent="0">
              <a:buNone/>
              <a:defRPr sz="1039" b="1"/>
            </a:lvl2pPr>
            <a:lvl3pPr marL="475214" indent="0">
              <a:buNone/>
              <a:defRPr sz="935" b="1"/>
            </a:lvl3pPr>
            <a:lvl4pPr marL="712821" indent="0">
              <a:buNone/>
              <a:defRPr sz="832" b="1"/>
            </a:lvl4pPr>
            <a:lvl5pPr marL="950427" indent="0">
              <a:buNone/>
              <a:defRPr sz="832" b="1"/>
            </a:lvl5pPr>
            <a:lvl6pPr marL="1188034" indent="0">
              <a:buNone/>
              <a:defRPr sz="832" b="1"/>
            </a:lvl6pPr>
            <a:lvl7pPr marL="1425641" indent="0">
              <a:buNone/>
              <a:defRPr sz="832" b="1"/>
            </a:lvl7pPr>
            <a:lvl8pPr marL="1663248" indent="0">
              <a:buNone/>
              <a:defRPr sz="832" b="1"/>
            </a:lvl8pPr>
            <a:lvl9pPr marL="1900855" indent="0">
              <a:buNone/>
              <a:defRPr sz="8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01827"/>
            <a:ext cx="2741418" cy="19147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73660"/>
            <a:ext cx="2754918" cy="428167"/>
          </a:xfrm>
        </p:spPr>
        <p:txBody>
          <a:bodyPr anchor="b"/>
          <a:lstStyle>
            <a:lvl1pPr marL="0" indent="0">
              <a:buNone/>
              <a:defRPr sz="1247" b="1"/>
            </a:lvl1pPr>
            <a:lvl2pPr marL="237607" indent="0">
              <a:buNone/>
              <a:defRPr sz="1039" b="1"/>
            </a:lvl2pPr>
            <a:lvl3pPr marL="475214" indent="0">
              <a:buNone/>
              <a:defRPr sz="935" b="1"/>
            </a:lvl3pPr>
            <a:lvl4pPr marL="712821" indent="0">
              <a:buNone/>
              <a:defRPr sz="832" b="1"/>
            </a:lvl4pPr>
            <a:lvl5pPr marL="950427" indent="0">
              <a:buNone/>
              <a:defRPr sz="832" b="1"/>
            </a:lvl5pPr>
            <a:lvl6pPr marL="1188034" indent="0">
              <a:buNone/>
              <a:defRPr sz="832" b="1"/>
            </a:lvl6pPr>
            <a:lvl7pPr marL="1425641" indent="0">
              <a:buNone/>
              <a:defRPr sz="832" b="1"/>
            </a:lvl7pPr>
            <a:lvl8pPr marL="1663248" indent="0">
              <a:buNone/>
              <a:defRPr sz="832" b="1"/>
            </a:lvl8pPr>
            <a:lvl9pPr marL="1900855" indent="0">
              <a:buNone/>
              <a:defRPr sz="83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01827"/>
            <a:ext cx="2754918" cy="19147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09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42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577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37596"/>
            <a:ext cx="2090025" cy="831586"/>
          </a:xfrm>
        </p:spPr>
        <p:txBody>
          <a:bodyPr anchor="b"/>
          <a:lstStyle>
            <a:lvl1pPr>
              <a:defRPr sz="16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513141"/>
            <a:ext cx="3280589" cy="2532706"/>
          </a:xfrm>
        </p:spPr>
        <p:txBody>
          <a:bodyPr/>
          <a:lstStyle>
            <a:lvl1pPr>
              <a:defRPr sz="1663"/>
            </a:lvl1pPr>
            <a:lvl2pPr>
              <a:defRPr sz="1455"/>
            </a:lvl2pPr>
            <a:lvl3pPr>
              <a:defRPr sz="1247"/>
            </a:lvl3pPr>
            <a:lvl4pPr>
              <a:defRPr sz="1039"/>
            </a:lvl4pPr>
            <a:lvl5pPr>
              <a:defRPr sz="1039"/>
            </a:lvl5pPr>
            <a:lvl6pPr>
              <a:defRPr sz="1039"/>
            </a:lvl6pPr>
            <a:lvl7pPr>
              <a:defRPr sz="1039"/>
            </a:lvl7pPr>
            <a:lvl8pPr>
              <a:defRPr sz="1039"/>
            </a:lvl8pPr>
            <a:lvl9pPr>
              <a:defRPr sz="103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69181"/>
            <a:ext cx="2090025" cy="1980791"/>
          </a:xfrm>
        </p:spPr>
        <p:txBody>
          <a:bodyPr/>
          <a:lstStyle>
            <a:lvl1pPr marL="0" indent="0">
              <a:buNone/>
              <a:defRPr sz="832"/>
            </a:lvl1pPr>
            <a:lvl2pPr marL="237607" indent="0">
              <a:buNone/>
              <a:defRPr sz="728"/>
            </a:lvl2pPr>
            <a:lvl3pPr marL="475214" indent="0">
              <a:buNone/>
              <a:defRPr sz="624"/>
            </a:lvl3pPr>
            <a:lvl4pPr marL="712821" indent="0">
              <a:buNone/>
              <a:defRPr sz="520"/>
            </a:lvl4pPr>
            <a:lvl5pPr marL="950427" indent="0">
              <a:buNone/>
              <a:defRPr sz="520"/>
            </a:lvl5pPr>
            <a:lvl6pPr marL="1188034" indent="0">
              <a:buNone/>
              <a:defRPr sz="520"/>
            </a:lvl6pPr>
            <a:lvl7pPr marL="1425641" indent="0">
              <a:buNone/>
              <a:defRPr sz="520"/>
            </a:lvl7pPr>
            <a:lvl8pPr marL="1663248" indent="0">
              <a:buNone/>
              <a:defRPr sz="520"/>
            </a:lvl8pPr>
            <a:lvl9pPr marL="1900855" indent="0">
              <a:buNone/>
              <a:defRPr sz="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997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37596"/>
            <a:ext cx="2090025" cy="831586"/>
          </a:xfrm>
        </p:spPr>
        <p:txBody>
          <a:bodyPr anchor="b"/>
          <a:lstStyle>
            <a:lvl1pPr>
              <a:defRPr sz="16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513141"/>
            <a:ext cx="3280589" cy="2532706"/>
          </a:xfrm>
        </p:spPr>
        <p:txBody>
          <a:bodyPr anchor="t"/>
          <a:lstStyle>
            <a:lvl1pPr marL="0" indent="0">
              <a:buNone/>
              <a:defRPr sz="1663"/>
            </a:lvl1pPr>
            <a:lvl2pPr marL="237607" indent="0">
              <a:buNone/>
              <a:defRPr sz="1455"/>
            </a:lvl2pPr>
            <a:lvl3pPr marL="475214" indent="0">
              <a:buNone/>
              <a:defRPr sz="1247"/>
            </a:lvl3pPr>
            <a:lvl4pPr marL="712821" indent="0">
              <a:buNone/>
              <a:defRPr sz="1039"/>
            </a:lvl4pPr>
            <a:lvl5pPr marL="950427" indent="0">
              <a:buNone/>
              <a:defRPr sz="1039"/>
            </a:lvl5pPr>
            <a:lvl6pPr marL="1188034" indent="0">
              <a:buNone/>
              <a:defRPr sz="1039"/>
            </a:lvl6pPr>
            <a:lvl7pPr marL="1425641" indent="0">
              <a:buNone/>
              <a:defRPr sz="1039"/>
            </a:lvl7pPr>
            <a:lvl8pPr marL="1663248" indent="0">
              <a:buNone/>
              <a:defRPr sz="1039"/>
            </a:lvl8pPr>
            <a:lvl9pPr marL="1900855" indent="0">
              <a:buNone/>
              <a:defRPr sz="103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069181"/>
            <a:ext cx="2090025" cy="1980791"/>
          </a:xfrm>
        </p:spPr>
        <p:txBody>
          <a:bodyPr/>
          <a:lstStyle>
            <a:lvl1pPr marL="0" indent="0">
              <a:buNone/>
              <a:defRPr sz="832"/>
            </a:lvl1pPr>
            <a:lvl2pPr marL="237607" indent="0">
              <a:buNone/>
              <a:defRPr sz="728"/>
            </a:lvl2pPr>
            <a:lvl3pPr marL="475214" indent="0">
              <a:buNone/>
              <a:defRPr sz="624"/>
            </a:lvl3pPr>
            <a:lvl4pPr marL="712821" indent="0">
              <a:buNone/>
              <a:defRPr sz="520"/>
            </a:lvl4pPr>
            <a:lvl5pPr marL="950427" indent="0">
              <a:buNone/>
              <a:defRPr sz="520"/>
            </a:lvl5pPr>
            <a:lvl6pPr marL="1188034" indent="0">
              <a:buNone/>
              <a:defRPr sz="520"/>
            </a:lvl6pPr>
            <a:lvl7pPr marL="1425641" indent="0">
              <a:buNone/>
              <a:defRPr sz="520"/>
            </a:lvl7pPr>
            <a:lvl8pPr marL="1663248" indent="0">
              <a:buNone/>
              <a:defRPr sz="520"/>
            </a:lvl8pPr>
            <a:lvl9pPr marL="1900855" indent="0">
              <a:buNone/>
              <a:defRPr sz="52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90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89747"/>
            <a:ext cx="5589151" cy="688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48733"/>
            <a:ext cx="5589151" cy="2261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303243"/>
            <a:ext cx="1458039" cy="18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24481-DFBF-4BF0-88FE-822EE5847830}" type="datetimeFigureOut">
              <a:rPr kumimoji="1" lang="ja-JP" altLang="en-US" smtClean="0"/>
              <a:t>2024/4/18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03243"/>
            <a:ext cx="2187059" cy="18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303243"/>
            <a:ext cx="1458039" cy="1897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A9260-3B62-4C15-8DF5-22138A552C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10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75214" rtl="0" eaLnBrk="1" latinLnBrk="0" hangingPunct="1">
        <a:lnSpc>
          <a:spcPct val="90000"/>
        </a:lnSpc>
        <a:spcBef>
          <a:spcPct val="0"/>
        </a:spcBef>
        <a:buNone/>
        <a:defRPr kumimoji="1" sz="2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03" indent="-118803" algn="l" defTabSz="475214" rtl="0" eaLnBrk="1" latinLnBrk="0" hangingPunct="1">
        <a:lnSpc>
          <a:spcPct val="90000"/>
        </a:lnSpc>
        <a:spcBef>
          <a:spcPts val="520"/>
        </a:spcBef>
        <a:buFont typeface="Arial" panose="020B0604020202020204" pitchFamily="34" charset="0"/>
        <a:buChar char="•"/>
        <a:defRPr kumimoji="1" sz="1455" kern="1200">
          <a:solidFill>
            <a:schemeClr val="tx1"/>
          </a:solidFill>
          <a:latin typeface="+mn-lt"/>
          <a:ea typeface="+mn-ea"/>
          <a:cs typeface="+mn-cs"/>
        </a:defRPr>
      </a:lvl1pPr>
      <a:lvl2pPr marL="356410" indent="-118803" algn="l" defTabSz="475214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kumimoji="1"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594017" indent="-118803" algn="l" defTabSz="475214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kumimoji="1"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831624" indent="-118803" algn="l" defTabSz="475214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1069231" indent="-118803" algn="l" defTabSz="475214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306838" indent="-118803" algn="l" defTabSz="475214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544444" indent="-118803" algn="l" defTabSz="475214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782051" indent="-118803" algn="l" defTabSz="475214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2019658" indent="-118803" algn="l" defTabSz="475214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214" rtl="0" eaLnBrk="1" latinLnBrk="0" hangingPunct="1"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1pPr>
      <a:lvl2pPr marL="237607" algn="l" defTabSz="475214" rtl="0" eaLnBrk="1" latinLnBrk="0" hangingPunct="1"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2pPr>
      <a:lvl3pPr marL="475214" algn="l" defTabSz="475214" rtl="0" eaLnBrk="1" latinLnBrk="0" hangingPunct="1"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3pPr>
      <a:lvl4pPr marL="712821" algn="l" defTabSz="475214" rtl="0" eaLnBrk="1" latinLnBrk="0" hangingPunct="1"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4pPr>
      <a:lvl5pPr marL="950427" algn="l" defTabSz="475214" rtl="0" eaLnBrk="1" latinLnBrk="0" hangingPunct="1"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5pPr>
      <a:lvl6pPr marL="1188034" algn="l" defTabSz="475214" rtl="0" eaLnBrk="1" latinLnBrk="0" hangingPunct="1"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6pPr>
      <a:lvl7pPr marL="1425641" algn="l" defTabSz="475214" rtl="0" eaLnBrk="1" latinLnBrk="0" hangingPunct="1"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7pPr>
      <a:lvl8pPr marL="1663248" algn="l" defTabSz="475214" rtl="0" eaLnBrk="1" latinLnBrk="0" hangingPunct="1"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8pPr>
      <a:lvl9pPr marL="1900855" algn="l" defTabSz="475214" rtl="0" eaLnBrk="1" latinLnBrk="0" hangingPunct="1">
        <a:defRPr kumimoji="1" sz="9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ロゴ が含まれている画像&#10;&#10;自動的に生成された説明">
            <a:extLst>
              <a:ext uri="{FF2B5EF4-FFF2-40B4-BE49-F238E27FC236}">
                <a16:creationId xmlns:a16="http://schemas.microsoft.com/office/drawing/2014/main" id="{6C12D072-3484-4CE1-AA6C-FB3F7BC93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4" y="209630"/>
            <a:ext cx="2146762" cy="1561692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A22575C-22DB-4581-B260-1C106EA82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19" y="209630"/>
            <a:ext cx="2146762" cy="1561692"/>
          </a:xfrm>
          <a:prstGeom prst="rect">
            <a:avLst/>
          </a:prstGeom>
        </p:spPr>
      </p:pic>
      <p:pic>
        <p:nvPicPr>
          <p:cNvPr id="4" name="図 3" descr="帽子 が含まれている画像&#10;&#10;自動的に生成された説明">
            <a:extLst>
              <a:ext uri="{FF2B5EF4-FFF2-40B4-BE49-F238E27FC236}">
                <a16:creationId xmlns:a16="http://schemas.microsoft.com/office/drawing/2014/main" id="{33BFF5FE-2E01-4BB2-A0CC-A20DCB681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13" y="209630"/>
            <a:ext cx="2146762" cy="1561692"/>
          </a:xfrm>
          <a:prstGeom prst="rect">
            <a:avLst/>
          </a:prstGeom>
        </p:spPr>
      </p:pic>
      <p:pic>
        <p:nvPicPr>
          <p:cNvPr id="5" name="図 4" descr="ロープ, ワイヤー, 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0E48FEBA-F9E9-4FD2-9778-F79E0916F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74" y="1993665"/>
            <a:ext cx="2146762" cy="1561692"/>
          </a:xfrm>
          <a:prstGeom prst="rect">
            <a:avLst/>
          </a:prstGeom>
        </p:spPr>
      </p:pic>
      <p:pic>
        <p:nvPicPr>
          <p:cNvPr id="6" name="図 5" descr="ワイヤー が含まれている画像&#10;&#10;自動的に生成された説明">
            <a:extLst>
              <a:ext uri="{FF2B5EF4-FFF2-40B4-BE49-F238E27FC236}">
                <a16:creationId xmlns:a16="http://schemas.microsoft.com/office/drawing/2014/main" id="{9A8FAE56-0198-42A4-A5EB-B6CFF1D06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919" y="1993665"/>
            <a:ext cx="2146762" cy="1561692"/>
          </a:xfrm>
          <a:prstGeom prst="rect">
            <a:avLst/>
          </a:prstGeom>
        </p:spPr>
      </p:pic>
      <p:pic>
        <p:nvPicPr>
          <p:cNvPr id="7" name="図 6" descr="建物 が含まれている画像&#10;&#10;自動的に生成された説明">
            <a:extLst>
              <a:ext uri="{FF2B5EF4-FFF2-40B4-BE49-F238E27FC236}">
                <a16:creationId xmlns:a16="http://schemas.microsoft.com/office/drawing/2014/main" id="{E9BDC42F-5D69-4394-9155-AC52F1D61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13" y="1993665"/>
            <a:ext cx="2146762" cy="156169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DC4E9-8B22-4625-89EF-40C48799C157}"/>
              </a:ext>
            </a:extLst>
          </p:cNvPr>
          <p:cNvSpPr txBox="1"/>
          <p:nvPr/>
        </p:nvSpPr>
        <p:spPr>
          <a:xfrm>
            <a:off x="-57342" y="188794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ja-JP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553414-CFB9-4B2C-AFAC-710F80703508}"/>
              </a:ext>
            </a:extLst>
          </p:cNvPr>
          <p:cNvSpPr txBox="1"/>
          <p:nvPr/>
        </p:nvSpPr>
        <p:spPr>
          <a:xfrm>
            <a:off x="2112839" y="188786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ja-JP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EA9184C-ED8D-40B2-B399-858633DCC542}"/>
              </a:ext>
            </a:extLst>
          </p:cNvPr>
          <p:cNvSpPr txBox="1"/>
          <p:nvPr/>
        </p:nvSpPr>
        <p:spPr>
          <a:xfrm>
            <a:off x="4288383" y="188778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kumimoji="1" lang="ja-JP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E87606-B091-471A-921A-DF19748337C9}"/>
              </a:ext>
            </a:extLst>
          </p:cNvPr>
          <p:cNvSpPr txBox="1"/>
          <p:nvPr/>
        </p:nvSpPr>
        <p:spPr>
          <a:xfrm>
            <a:off x="-62708" y="1977191"/>
            <a:ext cx="349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kumimoji="1" lang="ja-JP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38435F1-67CF-41AF-A58C-6F6F83E4F85F}"/>
              </a:ext>
            </a:extLst>
          </p:cNvPr>
          <p:cNvSpPr txBox="1"/>
          <p:nvPr/>
        </p:nvSpPr>
        <p:spPr>
          <a:xfrm>
            <a:off x="2107473" y="1977184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kumimoji="1" lang="ja-JP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2BDA78-7087-4171-B87D-2C09308EFAF0}"/>
              </a:ext>
            </a:extLst>
          </p:cNvPr>
          <p:cNvSpPr txBox="1"/>
          <p:nvPr/>
        </p:nvSpPr>
        <p:spPr>
          <a:xfrm>
            <a:off x="4283017" y="1977176"/>
            <a:ext cx="314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  <a:endParaRPr kumimoji="1" lang="ja-JP" altLang="en-US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9DE39D8-8B5F-6D5E-B273-F7C803AD56F9}"/>
              </a:ext>
            </a:extLst>
          </p:cNvPr>
          <p:cNvSpPr txBox="1"/>
          <p:nvPr/>
        </p:nvSpPr>
        <p:spPr>
          <a:xfrm>
            <a:off x="-485" y="-18588"/>
            <a:ext cx="21387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u="sng" dirty="0">
                <a:latin typeface="Arial" panose="020B0604020202020204" pitchFamily="34" charset="0"/>
                <a:cs typeface="Arial" panose="020B0604020202020204" pitchFamily="34" charset="0"/>
              </a:rPr>
              <a:t>Two-dimensional co-moving frame</a:t>
            </a:r>
            <a:endParaRPr kumimoji="1" lang="ja-JP" altLang="en-US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6A98A0-AB60-E678-8391-C352C4DBE566}"/>
              </a:ext>
            </a:extLst>
          </p:cNvPr>
          <p:cNvSpPr txBox="1"/>
          <p:nvPr/>
        </p:nvSpPr>
        <p:spPr>
          <a:xfrm>
            <a:off x="1328" y="1760708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u="sng" dirty="0">
                <a:latin typeface="Arial" panose="020B0604020202020204" pitchFamily="34" charset="0"/>
                <a:cs typeface="Arial" panose="020B0604020202020204" pitchFamily="34" charset="0"/>
              </a:rPr>
              <a:t>Rotating flux-tube model</a:t>
            </a:r>
            <a:endParaRPr kumimoji="1" lang="ja-JP" altLang="en-US" sz="1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38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24</Words>
  <Application>Microsoft Office PowerPoint</Application>
  <PresentationFormat>ユーザー設定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MAEYAMA Shinya</dc:creator>
  <cp:lastModifiedBy>Maeyama S..(前山 伸也)</cp:lastModifiedBy>
  <cp:revision>6</cp:revision>
  <dcterms:created xsi:type="dcterms:W3CDTF">2021-08-25T01:48:53Z</dcterms:created>
  <dcterms:modified xsi:type="dcterms:W3CDTF">2024-04-18T14:32:44Z</dcterms:modified>
</cp:coreProperties>
</file>