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03" r:id="rId2"/>
  </p:sldIdLst>
  <p:sldSz cx="3240088" cy="2592388"/>
  <p:notesSz cx="6742113" cy="9872663"/>
  <p:defaultTextStyle>
    <a:defPPr>
      <a:defRPr lang="ja-JP"/>
    </a:defPPr>
    <a:lvl1pPr marL="0" algn="l" defTabSz="398757" rtl="0" eaLnBrk="1" latinLnBrk="0" hangingPunct="1">
      <a:defRPr kumimoji="1" sz="785" kern="1200">
        <a:solidFill>
          <a:schemeClr val="tx1"/>
        </a:solidFill>
        <a:latin typeface="+mn-lt"/>
        <a:ea typeface="+mn-ea"/>
        <a:cs typeface="+mn-cs"/>
      </a:defRPr>
    </a:lvl1pPr>
    <a:lvl2pPr marL="199379" algn="l" defTabSz="398757" rtl="0" eaLnBrk="1" latinLnBrk="0" hangingPunct="1">
      <a:defRPr kumimoji="1" sz="785" kern="1200">
        <a:solidFill>
          <a:schemeClr val="tx1"/>
        </a:solidFill>
        <a:latin typeface="+mn-lt"/>
        <a:ea typeface="+mn-ea"/>
        <a:cs typeface="+mn-cs"/>
      </a:defRPr>
    </a:lvl2pPr>
    <a:lvl3pPr marL="398757" algn="l" defTabSz="398757" rtl="0" eaLnBrk="1" latinLnBrk="0" hangingPunct="1">
      <a:defRPr kumimoji="1" sz="785" kern="1200">
        <a:solidFill>
          <a:schemeClr val="tx1"/>
        </a:solidFill>
        <a:latin typeface="+mn-lt"/>
        <a:ea typeface="+mn-ea"/>
        <a:cs typeface="+mn-cs"/>
      </a:defRPr>
    </a:lvl3pPr>
    <a:lvl4pPr marL="598136" algn="l" defTabSz="398757" rtl="0" eaLnBrk="1" latinLnBrk="0" hangingPunct="1">
      <a:defRPr kumimoji="1" sz="785" kern="1200">
        <a:solidFill>
          <a:schemeClr val="tx1"/>
        </a:solidFill>
        <a:latin typeface="+mn-lt"/>
        <a:ea typeface="+mn-ea"/>
        <a:cs typeface="+mn-cs"/>
      </a:defRPr>
    </a:lvl4pPr>
    <a:lvl5pPr marL="797515" algn="l" defTabSz="398757" rtl="0" eaLnBrk="1" latinLnBrk="0" hangingPunct="1">
      <a:defRPr kumimoji="1" sz="785" kern="1200">
        <a:solidFill>
          <a:schemeClr val="tx1"/>
        </a:solidFill>
        <a:latin typeface="+mn-lt"/>
        <a:ea typeface="+mn-ea"/>
        <a:cs typeface="+mn-cs"/>
      </a:defRPr>
    </a:lvl5pPr>
    <a:lvl6pPr marL="996895" algn="l" defTabSz="398757" rtl="0" eaLnBrk="1" latinLnBrk="0" hangingPunct="1">
      <a:defRPr kumimoji="1" sz="785" kern="1200">
        <a:solidFill>
          <a:schemeClr val="tx1"/>
        </a:solidFill>
        <a:latin typeface="+mn-lt"/>
        <a:ea typeface="+mn-ea"/>
        <a:cs typeface="+mn-cs"/>
      </a:defRPr>
    </a:lvl6pPr>
    <a:lvl7pPr marL="1196272" algn="l" defTabSz="398757" rtl="0" eaLnBrk="1" latinLnBrk="0" hangingPunct="1">
      <a:defRPr kumimoji="1" sz="785" kern="1200">
        <a:solidFill>
          <a:schemeClr val="tx1"/>
        </a:solidFill>
        <a:latin typeface="+mn-lt"/>
        <a:ea typeface="+mn-ea"/>
        <a:cs typeface="+mn-cs"/>
      </a:defRPr>
    </a:lvl7pPr>
    <a:lvl8pPr marL="1395651" algn="l" defTabSz="398757" rtl="0" eaLnBrk="1" latinLnBrk="0" hangingPunct="1">
      <a:defRPr kumimoji="1" sz="785" kern="1200">
        <a:solidFill>
          <a:schemeClr val="tx1"/>
        </a:solidFill>
        <a:latin typeface="+mn-lt"/>
        <a:ea typeface="+mn-ea"/>
        <a:cs typeface="+mn-cs"/>
      </a:defRPr>
    </a:lvl8pPr>
    <a:lvl9pPr marL="1595031" algn="l" defTabSz="398757" rtl="0" eaLnBrk="1" latinLnBrk="0" hangingPunct="1">
      <a:defRPr kumimoji="1" sz="7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7" userDrawn="1">
          <p15:clr>
            <a:srgbClr val="A4A3A4"/>
          </p15:clr>
        </p15:guide>
        <p15:guide id="2" pos="1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006666"/>
    <a:srgbClr val="008000"/>
    <a:srgbClr val="0066CC"/>
    <a:srgbClr val="6600FF"/>
    <a:srgbClr val="006600"/>
    <a:srgbClr val="FF9933"/>
    <a:srgbClr val="0066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123A1-4995-481C-B537-4C4268BFC1D9}" v="215" dt="2022-09-01T23:48:39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6353" autoAdjust="0"/>
  </p:normalViewPr>
  <p:slideViewPr>
    <p:cSldViewPr>
      <p:cViewPr>
        <p:scale>
          <a:sx n="210" d="100"/>
          <a:sy n="210" d="100"/>
        </p:scale>
        <p:origin x="2226" y="768"/>
      </p:cViewPr>
      <p:guideLst>
        <p:guide orient="horz" pos="817"/>
        <p:guide pos="102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4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EYAMA Shinya" userId="8c10cf57-38b8-4829-91db-25455276851f" providerId="ADAL" clId="{B20226DB-824A-45CD-9043-75E50EE9740A}"/>
    <pc:docChg chg="undo custSel addSld delSld modSld sldOrd">
      <pc:chgData name="MAEYAMA Shinya" userId="8c10cf57-38b8-4829-91db-25455276851f" providerId="ADAL" clId="{B20226DB-824A-45CD-9043-75E50EE9740A}" dt="2021-11-30T07:21:48.854" v="16314" actId="207"/>
      <pc:docMkLst>
        <pc:docMk/>
      </pc:docMkLst>
      <pc:sldChg chg="modSp mod">
        <pc:chgData name="MAEYAMA Shinya" userId="8c10cf57-38b8-4829-91db-25455276851f" providerId="ADAL" clId="{B20226DB-824A-45CD-9043-75E50EE9740A}" dt="2021-11-09T07:45:22.392" v="198" actId="6549"/>
        <pc:sldMkLst>
          <pc:docMk/>
          <pc:sldMk cId="1240065113" sldId="256"/>
        </pc:sldMkLst>
        <pc:spChg chg="mod">
          <ac:chgData name="MAEYAMA Shinya" userId="8c10cf57-38b8-4829-91db-25455276851f" providerId="ADAL" clId="{B20226DB-824A-45CD-9043-75E50EE9740A}" dt="2021-11-09T07:42:51.878" v="88" actId="6549"/>
          <ac:spMkLst>
            <pc:docMk/>
            <pc:sldMk cId="1240065113" sldId="256"/>
            <ac:spMk id="2" creationId="{00000000-0000-0000-0000-000000000000}"/>
          </ac:spMkLst>
        </pc:spChg>
        <pc:spChg chg="mod">
          <ac:chgData name="MAEYAMA Shinya" userId="8c10cf57-38b8-4829-91db-25455276851f" providerId="ADAL" clId="{B20226DB-824A-45CD-9043-75E50EE9740A}" dt="2021-11-09T07:45:22.392" v="198" actId="6549"/>
          <ac:spMkLst>
            <pc:docMk/>
            <pc:sldMk cId="1240065113" sldId="256"/>
            <ac:spMk id="5" creationId="{00000000-0000-0000-0000-000000000000}"/>
          </ac:spMkLst>
        </pc:spChg>
      </pc:sldChg>
      <pc:sldChg chg="addSp delSp modSp mod">
        <pc:chgData name="MAEYAMA Shinya" userId="8c10cf57-38b8-4829-91db-25455276851f" providerId="ADAL" clId="{B20226DB-824A-45CD-9043-75E50EE9740A}" dt="2021-11-15T06:56:39.902" v="16181"/>
        <pc:sldMkLst>
          <pc:docMk/>
          <pc:sldMk cId="1496917078" sldId="657"/>
        </pc:sldMkLst>
        <pc:spChg chg="mod">
          <ac:chgData name="MAEYAMA Shinya" userId="8c10cf57-38b8-4829-91db-25455276851f" providerId="ADAL" clId="{B20226DB-824A-45CD-9043-75E50EE9740A}" dt="2021-11-09T09:20:36.128" v="3024" actId="6549"/>
          <ac:spMkLst>
            <pc:docMk/>
            <pc:sldMk cId="1496917078" sldId="657"/>
            <ac:spMk id="2" creationId="{00000000-0000-0000-0000-000000000000}"/>
          </ac:spMkLst>
        </pc:spChg>
        <pc:spChg chg="mod">
          <ac:chgData name="MAEYAMA Shinya" userId="8c10cf57-38b8-4829-91db-25455276851f" providerId="ADAL" clId="{B20226DB-824A-45CD-9043-75E50EE9740A}" dt="2021-11-10T07:30:41.043" v="11359" actId="20577"/>
          <ac:spMkLst>
            <pc:docMk/>
            <pc:sldMk cId="1496917078" sldId="657"/>
            <ac:spMk id="4" creationId="{2007B24B-25BD-469E-8286-B953C3E8BAAC}"/>
          </ac:spMkLst>
        </pc:spChg>
        <pc:spChg chg="mod">
          <ac:chgData name="MAEYAMA Shinya" userId="8c10cf57-38b8-4829-91db-25455276851f" providerId="ADAL" clId="{B20226DB-824A-45CD-9043-75E50EE9740A}" dt="2021-11-15T06:56:39.902" v="16181"/>
          <ac:spMkLst>
            <pc:docMk/>
            <pc:sldMk cId="1496917078" sldId="657"/>
            <ac:spMk id="44" creationId="{F1CEE5F0-93E5-4A16-A5BF-8385ADC704BE}"/>
          </ac:spMkLst>
        </pc:spChg>
        <pc:picChg chg="del">
          <ac:chgData name="MAEYAMA Shinya" userId="8c10cf57-38b8-4829-91db-25455276851f" providerId="ADAL" clId="{B20226DB-824A-45CD-9043-75E50EE9740A}" dt="2021-11-09T09:20:52.776" v="3025" actId="478"/>
          <ac:picMkLst>
            <pc:docMk/>
            <pc:sldMk cId="1496917078" sldId="657"/>
            <ac:picMk id="6" creationId="{7275D775-6FFF-467C-9BDB-3614316B028E}"/>
          </ac:picMkLst>
        </pc:picChg>
        <pc:picChg chg="del">
          <ac:chgData name="MAEYAMA Shinya" userId="8c10cf57-38b8-4829-91db-25455276851f" providerId="ADAL" clId="{B20226DB-824A-45CD-9043-75E50EE9740A}" dt="2021-11-09T09:21:48.530" v="3132" actId="478"/>
          <ac:picMkLst>
            <pc:docMk/>
            <pc:sldMk cId="1496917078" sldId="657"/>
            <ac:picMk id="8" creationId="{F51431E4-9046-4141-A221-5E122B3BED41}"/>
          </ac:picMkLst>
        </pc:picChg>
        <pc:picChg chg="del">
          <ac:chgData name="MAEYAMA Shinya" userId="8c10cf57-38b8-4829-91db-25455276851f" providerId="ADAL" clId="{B20226DB-824A-45CD-9043-75E50EE9740A}" dt="2021-11-09T09:21:48.530" v="3132" actId="478"/>
          <ac:picMkLst>
            <pc:docMk/>
            <pc:sldMk cId="1496917078" sldId="657"/>
            <ac:picMk id="10" creationId="{77352F8F-B7AA-4B2E-923E-583A80EC5997}"/>
          </ac:picMkLst>
        </pc:picChg>
        <pc:cxnChg chg="add mod">
          <ac:chgData name="MAEYAMA Shinya" userId="8c10cf57-38b8-4829-91db-25455276851f" providerId="ADAL" clId="{B20226DB-824A-45CD-9043-75E50EE9740A}" dt="2021-11-09T09:29:32.289" v="3652" actId="1582"/>
          <ac:cxnSpMkLst>
            <pc:docMk/>
            <pc:sldMk cId="1496917078" sldId="657"/>
            <ac:cxnSpMk id="5" creationId="{4927A4B0-7CB3-4D2D-9654-4AEF44FD88F8}"/>
          </ac:cxnSpMkLst>
        </pc:cxnChg>
        <pc:cxnChg chg="add mod">
          <ac:chgData name="MAEYAMA Shinya" userId="8c10cf57-38b8-4829-91db-25455276851f" providerId="ADAL" clId="{B20226DB-824A-45CD-9043-75E50EE9740A}" dt="2021-11-09T09:29:37.861" v="3654" actId="208"/>
          <ac:cxnSpMkLst>
            <pc:docMk/>
            <pc:sldMk cId="1496917078" sldId="657"/>
            <ac:cxnSpMk id="11" creationId="{BBA0149E-BA3C-4874-85C7-43D92D60CDE8}"/>
          </ac:cxnSpMkLst>
        </pc:cxnChg>
        <pc:cxnChg chg="add mod">
          <ac:chgData name="MAEYAMA Shinya" userId="8c10cf57-38b8-4829-91db-25455276851f" providerId="ADAL" clId="{B20226DB-824A-45CD-9043-75E50EE9740A}" dt="2021-11-09T09:29:44.314" v="3656" actId="208"/>
          <ac:cxnSpMkLst>
            <pc:docMk/>
            <pc:sldMk cId="1496917078" sldId="657"/>
            <ac:cxnSpMk id="12" creationId="{46EAC736-0931-4129-8C0B-38FBCE325F55}"/>
          </ac:cxnSpMkLst>
        </pc:cxnChg>
        <pc:cxnChg chg="add mod">
          <ac:chgData name="MAEYAMA Shinya" userId="8c10cf57-38b8-4829-91db-25455276851f" providerId="ADAL" clId="{B20226DB-824A-45CD-9043-75E50EE9740A}" dt="2021-11-09T09:38:34.243" v="4037" actId="208"/>
          <ac:cxnSpMkLst>
            <pc:docMk/>
            <pc:sldMk cId="1496917078" sldId="657"/>
            <ac:cxnSpMk id="13" creationId="{EB481E98-EE8C-4265-9E07-6F8DA6746B16}"/>
          </ac:cxnSpMkLst>
        </pc:cxnChg>
      </pc:sldChg>
      <pc:sldChg chg="del">
        <pc:chgData name="MAEYAMA Shinya" userId="8c10cf57-38b8-4829-91db-25455276851f" providerId="ADAL" clId="{B20226DB-824A-45CD-9043-75E50EE9740A}" dt="2021-11-10T01:58:12.911" v="7385" actId="47"/>
        <pc:sldMkLst>
          <pc:docMk/>
          <pc:sldMk cId="920868170" sldId="660"/>
        </pc:sldMkLst>
      </pc:sldChg>
      <pc:sldChg chg="del">
        <pc:chgData name="MAEYAMA Shinya" userId="8c10cf57-38b8-4829-91db-25455276851f" providerId="ADAL" clId="{B20226DB-824A-45CD-9043-75E50EE9740A}" dt="2021-11-10T01:58:12.911" v="7385" actId="47"/>
        <pc:sldMkLst>
          <pc:docMk/>
          <pc:sldMk cId="2349084288" sldId="661"/>
        </pc:sldMkLst>
      </pc:sldChg>
      <pc:sldChg chg="del">
        <pc:chgData name="MAEYAMA Shinya" userId="8c10cf57-38b8-4829-91db-25455276851f" providerId="ADAL" clId="{B20226DB-824A-45CD-9043-75E50EE9740A}" dt="2021-11-10T01:58:12.911" v="7385" actId="47"/>
        <pc:sldMkLst>
          <pc:docMk/>
          <pc:sldMk cId="3522710394" sldId="662"/>
        </pc:sldMkLst>
      </pc:sldChg>
      <pc:sldChg chg="del">
        <pc:chgData name="MAEYAMA Shinya" userId="8c10cf57-38b8-4829-91db-25455276851f" providerId="ADAL" clId="{B20226DB-824A-45CD-9043-75E50EE9740A}" dt="2021-11-10T01:58:12.911" v="7385" actId="47"/>
        <pc:sldMkLst>
          <pc:docMk/>
          <pc:sldMk cId="2586332626" sldId="663"/>
        </pc:sldMkLst>
      </pc:sldChg>
      <pc:sldChg chg="del">
        <pc:chgData name="MAEYAMA Shinya" userId="8c10cf57-38b8-4829-91db-25455276851f" providerId="ADAL" clId="{B20226DB-824A-45CD-9043-75E50EE9740A}" dt="2021-11-10T01:58:12.911" v="7385" actId="47"/>
        <pc:sldMkLst>
          <pc:docMk/>
          <pc:sldMk cId="1517647052" sldId="664"/>
        </pc:sldMkLst>
      </pc:sldChg>
      <pc:sldChg chg="del">
        <pc:chgData name="MAEYAMA Shinya" userId="8c10cf57-38b8-4829-91db-25455276851f" providerId="ADAL" clId="{B20226DB-824A-45CD-9043-75E50EE9740A}" dt="2021-11-10T01:58:12.911" v="7385" actId="47"/>
        <pc:sldMkLst>
          <pc:docMk/>
          <pc:sldMk cId="3504868668" sldId="665"/>
        </pc:sldMkLst>
      </pc:sldChg>
      <pc:sldChg chg="addSp modSp del mod ord">
        <pc:chgData name="MAEYAMA Shinya" userId="8c10cf57-38b8-4829-91db-25455276851f" providerId="ADAL" clId="{B20226DB-824A-45CD-9043-75E50EE9740A}" dt="2021-11-15T06:13:59.187" v="14624" actId="47"/>
        <pc:sldMkLst>
          <pc:docMk/>
          <pc:sldMk cId="4031459798" sldId="666"/>
        </pc:sldMkLst>
        <pc:spChg chg="mod">
          <ac:chgData name="MAEYAMA Shinya" userId="8c10cf57-38b8-4829-91db-25455276851f" providerId="ADAL" clId="{B20226DB-824A-45CD-9043-75E50EE9740A}" dt="2021-11-10T03:10:48.797" v="10418" actId="20577"/>
          <ac:spMkLst>
            <pc:docMk/>
            <pc:sldMk cId="4031459798" sldId="666"/>
            <ac:spMk id="2" creationId="{00000000-0000-0000-0000-000000000000}"/>
          </ac:spMkLst>
        </pc:spChg>
        <pc:spChg chg="mod">
          <ac:chgData name="MAEYAMA Shinya" userId="8c10cf57-38b8-4829-91db-25455276851f" providerId="ADAL" clId="{B20226DB-824A-45CD-9043-75E50EE9740A}" dt="2021-11-10T03:22:00.970" v="11344"/>
          <ac:spMkLst>
            <pc:docMk/>
            <pc:sldMk cId="4031459798" sldId="666"/>
            <ac:spMk id="20" creationId="{2F4A6BEE-96E6-4066-8BB7-81F539FD4704}"/>
          </ac:spMkLst>
        </pc:spChg>
        <pc:spChg chg="add mod">
          <ac:chgData name="MAEYAMA Shinya" userId="8c10cf57-38b8-4829-91db-25455276851f" providerId="ADAL" clId="{B20226DB-824A-45CD-9043-75E50EE9740A}" dt="2021-11-10T03:01:55.820" v="10273" actId="1076"/>
          <ac:spMkLst>
            <pc:docMk/>
            <pc:sldMk cId="4031459798" sldId="666"/>
            <ac:spMk id="21" creationId="{E724A003-2E91-448A-9BBB-CADF0B26BB71}"/>
          </ac:spMkLst>
        </pc:spChg>
      </pc:sldChg>
      <pc:sldChg chg="addSp delSp modSp del mod ord delAnim">
        <pc:chgData name="MAEYAMA Shinya" userId="8c10cf57-38b8-4829-91db-25455276851f" providerId="ADAL" clId="{B20226DB-824A-45CD-9043-75E50EE9740A}" dt="2021-11-15T06:14:14.454" v="14625" actId="47"/>
        <pc:sldMkLst>
          <pc:docMk/>
          <pc:sldMk cId="3752113036" sldId="667"/>
        </pc:sldMkLst>
        <pc:spChg chg="mod">
          <ac:chgData name="MAEYAMA Shinya" userId="8c10cf57-38b8-4829-91db-25455276851f" providerId="ADAL" clId="{B20226DB-824A-45CD-9043-75E50EE9740A}" dt="2021-11-10T03:10:56.868" v="10420" actId="20577"/>
          <ac:spMkLst>
            <pc:docMk/>
            <pc:sldMk cId="3752113036" sldId="667"/>
            <ac:spMk id="2" creationId="{00000000-0000-0000-0000-000000000000}"/>
          </ac:spMkLst>
        </pc:spChg>
        <pc:spChg chg="del">
          <ac:chgData name="MAEYAMA Shinya" userId="8c10cf57-38b8-4829-91db-25455276851f" providerId="ADAL" clId="{B20226DB-824A-45CD-9043-75E50EE9740A}" dt="2021-11-15T05:49:05.776" v="13530" actId="21"/>
          <ac:spMkLst>
            <pc:docMk/>
            <pc:sldMk cId="3752113036" sldId="667"/>
            <ac:spMk id="17" creationId="{F577B70A-6116-4AFF-AF14-782046D5A7F2}"/>
          </ac:spMkLst>
        </pc:spChg>
        <pc:spChg chg="del">
          <ac:chgData name="MAEYAMA Shinya" userId="8c10cf57-38b8-4829-91db-25455276851f" providerId="ADAL" clId="{B20226DB-824A-45CD-9043-75E50EE9740A}" dt="2021-11-15T05:49:05.776" v="13530" actId="21"/>
          <ac:spMkLst>
            <pc:docMk/>
            <pc:sldMk cId="3752113036" sldId="667"/>
            <ac:spMk id="18" creationId="{7857641E-AC75-42B2-B43E-4061305B79E0}"/>
          </ac:spMkLst>
        </pc:spChg>
        <pc:spChg chg="mod">
          <ac:chgData name="MAEYAMA Shinya" userId="8c10cf57-38b8-4829-91db-25455276851f" providerId="ADAL" clId="{B20226DB-824A-45CD-9043-75E50EE9740A}" dt="2021-11-10T03:22:00.970" v="11344"/>
          <ac:spMkLst>
            <pc:docMk/>
            <pc:sldMk cId="3752113036" sldId="667"/>
            <ac:spMk id="22" creationId="{5E4D5857-829B-408B-8A94-E58AE70D54C4}"/>
          </ac:spMkLst>
        </pc:spChg>
        <pc:spChg chg="add del mod">
          <ac:chgData name="MAEYAMA Shinya" userId="8c10cf57-38b8-4829-91db-25455276851f" providerId="ADAL" clId="{B20226DB-824A-45CD-9043-75E50EE9740A}" dt="2021-11-10T03:02:03.210" v="10276" actId="478"/>
          <ac:spMkLst>
            <pc:docMk/>
            <pc:sldMk cId="3752113036" sldId="667"/>
            <ac:spMk id="23" creationId="{FEB88C5B-6885-4CCF-AEFE-61A03B78A48D}"/>
          </ac:spMkLst>
        </pc:spChg>
        <pc:spChg chg="add mod">
          <ac:chgData name="MAEYAMA Shinya" userId="8c10cf57-38b8-4829-91db-25455276851f" providerId="ADAL" clId="{B20226DB-824A-45CD-9043-75E50EE9740A}" dt="2021-11-10T03:02:09.437" v="10277"/>
          <ac:spMkLst>
            <pc:docMk/>
            <pc:sldMk cId="3752113036" sldId="667"/>
            <ac:spMk id="24" creationId="{584CF3DE-4C11-4A69-A394-1110B773CC28}"/>
          </ac:spMkLst>
        </pc:spChg>
        <pc:picChg chg="del">
          <ac:chgData name="MAEYAMA Shinya" userId="8c10cf57-38b8-4829-91db-25455276851f" providerId="ADAL" clId="{B20226DB-824A-45CD-9043-75E50EE9740A}" dt="2021-11-15T05:49:05.776" v="13530" actId="21"/>
          <ac:picMkLst>
            <pc:docMk/>
            <pc:sldMk cId="3752113036" sldId="667"/>
            <ac:picMk id="6" creationId="{07A14338-0F78-4952-AD3A-3CE607D176A2}"/>
          </ac:picMkLst>
        </pc:picChg>
      </pc:sldChg>
      <pc:sldChg chg="del">
        <pc:chgData name="MAEYAMA Shinya" userId="8c10cf57-38b8-4829-91db-25455276851f" providerId="ADAL" clId="{B20226DB-824A-45CD-9043-75E50EE9740A}" dt="2021-11-10T02:57:54.269" v="10111" actId="47"/>
        <pc:sldMkLst>
          <pc:docMk/>
          <pc:sldMk cId="3090210450" sldId="668"/>
        </pc:sldMkLst>
      </pc:sldChg>
      <pc:sldChg chg="del">
        <pc:chgData name="MAEYAMA Shinya" userId="8c10cf57-38b8-4829-91db-25455276851f" providerId="ADAL" clId="{B20226DB-824A-45CD-9043-75E50EE9740A}" dt="2021-11-10T01:58:12.911" v="7385" actId="47"/>
        <pc:sldMkLst>
          <pc:docMk/>
          <pc:sldMk cId="1240037267" sldId="669"/>
        </pc:sldMkLst>
      </pc:sldChg>
      <pc:sldChg chg="del">
        <pc:chgData name="MAEYAMA Shinya" userId="8c10cf57-38b8-4829-91db-25455276851f" providerId="ADAL" clId="{B20226DB-824A-45CD-9043-75E50EE9740A}" dt="2021-11-10T03:12:32.913" v="10519" actId="47"/>
        <pc:sldMkLst>
          <pc:docMk/>
          <pc:sldMk cId="1327301300" sldId="670"/>
        </pc:sldMkLst>
      </pc:sldChg>
      <pc:sldChg chg="del">
        <pc:chgData name="MAEYAMA Shinya" userId="8c10cf57-38b8-4829-91db-25455276851f" providerId="ADAL" clId="{B20226DB-824A-45CD-9043-75E50EE9740A}" dt="2021-11-10T02:58:10.086" v="10112" actId="47"/>
        <pc:sldMkLst>
          <pc:docMk/>
          <pc:sldMk cId="3217749267" sldId="671"/>
        </pc:sldMkLst>
      </pc:sldChg>
      <pc:sldChg chg="del">
        <pc:chgData name="MAEYAMA Shinya" userId="8c10cf57-38b8-4829-91db-25455276851f" providerId="ADAL" clId="{B20226DB-824A-45CD-9043-75E50EE9740A}" dt="2021-11-10T03:12:32.913" v="10519" actId="47"/>
        <pc:sldMkLst>
          <pc:docMk/>
          <pc:sldMk cId="1448146196" sldId="672"/>
        </pc:sldMkLst>
      </pc:sldChg>
      <pc:sldChg chg="del">
        <pc:chgData name="MAEYAMA Shinya" userId="8c10cf57-38b8-4829-91db-25455276851f" providerId="ADAL" clId="{B20226DB-824A-45CD-9043-75E50EE9740A}" dt="2021-11-10T03:12:32.913" v="10519" actId="47"/>
        <pc:sldMkLst>
          <pc:docMk/>
          <pc:sldMk cId="4245837099" sldId="673"/>
        </pc:sldMkLst>
      </pc:sldChg>
      <pc:sldChg chg="del">
        <pc:chgData name="MAEYAMA Shinya" userId="8c10cf57-38b8-4829-91db-25455276851f" providerId="ADAL" clId="{B20226DB-824A-45CD-9043-75E50EE9740A}" dt="2021-11-10T03:12:32.913" v="10519" actId="47"/>
        <pc:sldMkLst>
          <pc:docMk/>
          <pc:sldMk cId="745874250" sldId="674"/>
        </pc:sldMkLst>
      </pc:sldChg>
      <pc:sldChg chg="modSp del mod">
        <pc:chgData name="MAEYAMA Shinya" userId="8c10cf57-38b8-4829-91db-25455276851f" providerId="ADAL" clId="{B20226DB-824A-45CD-9043-75E50EE9740A}" dt="2021-11-10T03:12:32.913" v="10519" actId="47"/>
        <pc:sldMkLst>
          <pc:docMk/>
          <pc:sldMk cId="848006941" sldId="675"/>
        </pc:sldMkLst>
        <pc:spChg chg="mod">
          <ac:chgData name="MAEYAMA Shinya" userId="8c10cf57-38b8-4829-91db-25455276851f" providerId="ADAL" clId="{B20226DB-824A-45CD-9043-75E50EE9740A}" dt="2021-11-10T02:49:18.904" v="9787" actId="1076"/>
          <ac:spMkLst>
            <pc:docMk/>
            <pc:sldMk cId="848006941" sldId="675"/>
            <ac:spMk id="9" creationId="{FE9DA81D-2CC9-46C0-A17C-A7988AB99748}"/>
          </ac:spMkLst>
        </pc:spChg>
      </pc:sldChg>
      <pc:sldChg chg="del">
        <pc:chgData name="MAEYAMA Shinya" userId="8c10cf57-38b8-4829-91db-25455276851f" providerId="ADAL" clId="{B20226DB-824A-45CD-9043-75E50EE9740A}" dt="2021-11-10T03:12:32.913" v="10519" actId="47"/>
        <pc:sldMkLst>
          <pc:docMk/>
          <pc:sldMk cId="2613871829" sldId="676"/>
        </pc:sldMkLst>
      </pc:sldChg>
      <pc:sldChg chg="add del">
        <pc:chgData name="MAEYAMA Shinya" userId="8c10cf57-38b8-4829-91db-25455276851f" providerId="ADAL" clId="{B20226DB-824A-45CD-9043-75E50EE9740A}" dt="2021-11-10T01:46:10.590" v="6782" actId="2696"/>
        <pc:sldMkLst>
          <pc:docMk/>
          <pc:sldMk cId="303061271" sldId="677"/>
        </pc:sldMkLst>
      </pc:sldChg>
      <pc:sldChg chg="addSp delSp modSp add mod ord">
        <pc:chgData name="MAEYAMA Shinya" userId="8c10cf57-38b8-4829-91db-25455276851f" providerId="ADAL" clId="{B20226DB-824A-45CD-9043-75E50EE9740A}" dt="2021-11-10T02:02:13.548" v="7387"/>
        <pc:sldMkLst>
          <pc:docMk/>
          <pc:sldMk cId="542374966" sldId="677"/>
        </pc:sldMkLst>
        <pc:spChg chg="add mod">
          <ac:chgData name="MAEYAMA Shinya" userId="8c10cf57-38b8-4829-91db-25455276851f" providerId="ADAL" clId="{B20226DB-824A-45CD-9043-75E50EE9740A}" dt="2021-11-10T01:49:13.730" v="6958" actId="14100"/>
          <ac:spMkLst>
            <pc:docMk/>
            <pc:sldMk cId="542374966" sldId="677"/>
            <ac:spMk id="7" creationId="{6BFD3ABA-576E-4CA1-82A9-B91BA19F76E1}"/>
          </ac:spMkLst>
        </pc:spChg>
        <pc:spChg chg="add del mod">
          <ac:chgData name="MAEYAMA Shinya" userId="8c10cf57-38b8-4829-91db-25455276851f" providerId="ADAL" clId="{B20226DB-824A-45CD-9043-75E50EE9740A}" dt="2021-11-10T01:48:39.898" v="6938" actId="478"/>
          <ac:spMkLst>
            <pc:docMk/>
            <pc:sldMk cId="542374966" sldId="677"/>
            <ac:spMk id="12" creationId="{7067453F-918F-4C3F-825A-86383EB6127C}"/>
          </ac:spMkLst>
        </pc:spChg>
      </pc:sldChg>
      <pc:sldChg chg="del">
        <pc:chgData name="MAEYAMA Shinya" userId="8c10cf57-38b8-4829-91db-25455276851f" providerId="ADAL" clId="{B20226DB-824A-45CD-9043-75E50EE9740A}" dt="2021-11-10T01:45:02.259" v="6778" actId="2696"/>
        <pc:sldMkLst>
          <pc:docMk/>
          <pc:sldMk cId="3210817376" sldId="677"/>
        </pc:sldMkLst>
      </pc:sldChg>
      <pc:sldChg chg="del">
        <pc:chgData name="MAEYAMA Shinya" userId="8c10cf57-38b8-4829-91db-25455276851f" providerId="ADAL" clId="{B20226DB-824A-45CD-9043-75E50EE9740A}" dt="2021-11-10T03:12:32.913" v="10519" actId="47"/>
        <pc:sldMkLst>
          <pc:docMk/>
          <pc:sldMk cId="319680661" sldId="678"/>
        </pc:sldMkLst>
      </pc:sldChg>
      <pc:sldChg chg="del">
        <pc:chgData name="MAEYAMA Shinya" userId="8c10cf57-38b8-4829-91db-25455276851f" providerId="ADAL" clId="{B20226DB-824A-45CD-9043-75E50EE9740A}" dt="2021-11-10T02:56:18.993" v="10101" actId="2696"/>
        <pc:sldMkLst>
          <pc:docMk/>
          <pc:sldMk cId="530074665" sldId="679"/>
        </pc:sldMkLst>
      </pc:sldChg>
      <pc:sldChg chg="addSp delSp modSp add mod">
        <pc:chgData name="MAEYAMA Shinya" userId="8c10cf57-38b8-4829-91db-25455276851f" providerId="ADAL" clId="{B20226DB-824A-45CD-9043-75E50EE9740A}" dt="2021-11-15T06:56:39.902" v="16181"/>
        <pc:sldMkLst>
          <pc:docMk/>
          <pc:sldMk cId="2382797784" sldId="679"/>
        </pc:sldMkLst>
        <pc:spChg chg="mod">
          <ac:chgData name="MAEYAMA Shinya" userId="8c10cf57-38b8-4829-91db-25455276851f" providerId="ADAL" clId="{B20226DB-824A-45CD-9043-75E50EE9740A}" dt="2021-11-15T05:19:24.931" v="12104" actId="20577"/>
          <ac:spMkLst>
            <pc:docMk/>
            <pc:sldMk cId="2382797784" sldId="679"/>
            <ac:spMk id="2" creationId="{00000000-0000-0000-0000-000000000000}"/>
          </ac:spMkLst>
        </pc:spChg>
        <pc:spChg chg="add del mod">
          <ac:chgData name="MAEYAMA Shinya" userId="8c10cf57-38b8-4829-91db-25455276851f" providerId="ADAL" clId="{B20226DB-824A-45CD-9043-75E50EE9740A}" dt="2021-11-15T05:34:56.592" v="12894"/>
          <ac:spMkLst>
            <pc:docMk/>
            <pc:sldMk cId="2382797784" sldId="679"/>
            <ac:spMk id="3" creationId="{8BE6BD6D-E7E3-4D97-A1C0-1F8596CCE75D}"/>
          </ac:spMkLst>
        </pc:spChg>
        <pc:spChg chg="add mod">
          <ac:chgData name="MAEYAMA Shinya" userId="8c10cf57-38b8-4829-91db-25455276851f" providerId="ADAL" clId="{B20226DB-824A-45CD-9043-75E50EE9740A}" dt="2021-11-15T05:37:11.061" v="12942" actId="164"/>
          <ac:spMkLst>
            <pc:docMk/>
            <pc:sldMk cId="2382797784" sldId="679"/>
            <ac:spMk id="5" creationId="{04758EA0-A56D-43B6-9A21-815C1BB0CA9C}"/>
          </ac:spMkLst>
        </pc:spChg>
        <pc:spChg chg="add mod">
          <ac:chgData name="MAEYAMA Shinya" userId="8c10cf57-38b8-4829-91db-25455276851f" providerId="ADAL" clId="{B20226DB-824A-45CD-9043-75E50EE9740A}" dt="2021-11-15T05:39:47.649" v="12995" actId="14100"/>
          <ac:spMkLst>
            <pc:docMk/>
            <pc:sldMk cId="2382797784" sldId="679"/>
            <ac:spMk id="6" creationId="{50C4176E-8EA7-4709-AAB3-2C2352D43068}"/>
          </ac:spMkLst>
        </pc:spChg>
        <pc:spChg chg="mod">
          <ac:chgData name="MAEYAMA Shinya" userId="8c10cf57-38b8-4829-91db-25455276851f" providerId="ADAL" clId="{B20226DB-824A-45CD-9043-75E50EE9740A}" dt="2021-11-15T05:37:20.776" v="12944" actId="164"/>
          <ac:spMkLst>
            <pc:docMk/>
            <pc:sldMk cId="2382797784" sldId="679"/>
            <ac:spMk id="9" creationId="{8888502D-49F9-4D15-9C2A-581D11676E9D}"/>
          </ac:spMkLst>
        </pc:spChg>
        <pc:spChg chg="mod">
          <ac:chgData name="MAEYAMA Shinya" userId="8c10cf57-38b8-4829-91db-25455276851f" providerId="ADAL" clId="{B20226DB-824A-45CD-9043-75E50EE9740A}" dt="2021-11-15T06:56:39.902" v="16181"/>
          <ac:spMkLst>
            <pc:docMk/>
            <pc:sldMk cId="2382797784" sldId="679"/>
            <ac:spMk id="10" creationId="{A531093E-19ED-490A-A002-9ECA988BEFF6}"/>
          </ac:spMkLst>
        </pc:spChg>
        <pc:spChg chg="add mod ord">
          <ac:chgData name="MAEYAMA Shinya" userId="8c10cf57-38b8-4829-91db-25455276851f" providerId="ADAL" clId="{B20226DB-824A-45CD-9043-75E50EE9740A}" dt="2021-11-15T05:37:11.061" v="12942" actId="164"/>
          <ac:spMkLst>
            <pc:docMk/>
            <pc:sldMk cId="2382797784" sldId="679"/>
            <ac:spMk id="12" creationId="{DA4F2E08-9939-4144-8DAE-B37DD038B4E0}"/>
          </ac:spMkLst>
        </pc:spChg>
        <pc:spChg chg="add mod">
          <ac:chgData name="MAEYAMA Shinya" userId="8c10cf57-38b8-4829-91db-25455276851f" providerId="ADAL" clId="{B20226DB-824A-45CD-9043-75E50EE9740A}" dt="2021-11-15T05:37:11.061" v="12942" actId="164"/>
          <ac:spMkLst>
            <pc:docMk/>
            <pc:sldMk cId="2382797784" sldId="679"/>
            <ac:spMk id="13" creationId="{974E455B-E3D8-4DB9-92AC-7AB2639DEB53}"/>
          </ac:spMkLst>
        </pc:spChg>
        <pc:spChg chg="add mod">
          <ac:chgData name="MAEYAMA Shinya" userId="8c10cf57-38b8-4829-91db-25455276851f" providerId="ADAL" clId="{B20226DB-824A-45CD-9043-75E50EE9740A}" dt="2021-11-15T05:37:11.061" v="12942" actId="164"/>
          <ac:spMkLst>
            <pc:docMk/>
            <pc:sldMk cId="2382797784" sldId="679"/>
            <ac:spMk id="14" creationId="{E95FF410-A77C-4B75-9357-5AE6039E070D}"/>
          </ac:spMkLst>
        </pc:spChg>
        <pc:spChg chg="add mod">
          <ac:chgData name="MAEYAMA Shinya" userId="8c10cf57-38b8-4829-91db-25455276851f" providerId="ADAL" clId="{B20226DB-824A-45CD-9043-75E50EE9740A}" dt="2021-11-15T05:37:20.776" v="12944" actId="164"/>
          <ac:spMkLst>
            <pc:docMk/>
            <pc:sldMk cId="2382797784" sldId="679"/>
            <ac:spMk id="15" creationId="{09879829-CF4B-487A-B124-F7FC6C726AAC}"/>
          </ac:spMkLst>
        </pc:spChg>
        <pc:spChg chg="add mod">
          <ac:chgData name="MAEYAMA Shinya" userId="8c10cf57-38b8-4829-91db-25455276851f" providerId="ADAL" clId="{B20226DB-824A-45CD-9043-75E50EE9740A}" dt="2021-11-15T05:37:39.714" v="12962" actId="1076"/>
          <ac:spMkLst>
            <pc:docMk/>
            <pc:sldMk cId="2382797784" sldId="679"/>
            <ac:spMk id="16" creationId="{FEA835C5-7CCC-4BAD-A320-8E3646CDC5E6}"/>
          </ac:spMkLst>
        </pc:spChg>
        <pc:spChg chg="add mod">
          <ac:chgData name="MAEYAMA Shinya" userId="8c10cf57-38b8-4829-91db-25455276851f" providerId="ADAL" clId="{B20226DB-824A-45CD-9043-75E50EE9740A}" dt="2021-11-15T05:37:20.776" v="12944" actId="164"/>
          <ac:spMkLst>
            <pc:docMk/>
            <pc:sldMk cId="2382797784" sldId="679"/>
            <ac:spMk id="17" creationId="{85AEF476-4764-4489-BF4B-59E42F733058}"/>
          </ac:spMkLst>
        </pc:spChg>
        <pc:spChg chg="add mod">
          <ac:chgData name="MAEYAMA Shinya" userId="8c10cf57-38b8-4829-91db-25455276851f" providerId="ADAL" clId="{B20226DB-824A-45CD-9043-75E50EE9740A}" dt="2021-11-15T05:37:44.974" v="12964" actId="1076"/>
          <ac:spMkLst>
            <pc:docMk/>
            <pc:sldMk cId="2382797784" sldId="679"/>
            <ac:spMk id="18" creationId="{FBCE70DC-4331-4912-AA2B-C91B638404BF}"/>
          </ac:spMkLst>
        </pc:spChg>
        <pc:spChg chg="add del mod">
          <ac:chgData name="MAEYAMA Shinya" userId="8c10cf57-38b8-4829-91db-25455276851f" providerId="ADAL" clId="{B20226DB-824A-45CD-9043-75E50EE9740A}" dt="2021-11-15T05:38:03.378" v="12966" actId="478"/>
          <ac:spMkLst>
            <pc:docMk/>
            <pc:sldMk cId="2382797784" sldId="679"/>
            <ac:spMk id="21" creationId="{5A5BEA0B-E498-4CCC-9CA6-9A2A85188C86}"/>
          </ac:spMkLst>
        </pc:spChg>
        <pc:spChg chg="mod">
          <ac:chgData name="MAEYAMA Shinya" userId="8c10cf57-38b8-4829-91db-25455276851f" providerId="ADAL" clId="{B20226DB-824A-45CD-9043-75E50EE9740A}" dt="2021-11-15T05:46:14.852" v="13501" actId="404"/>
          <ac:spMkLst>
            <pc:docMk/>
            <pc:sldMk cId="2382797784" sldId="679"/>
            <ac:spMk id="22" creationId="{B20727C7-3B1F-4ADD-BC45-FD1A38B49B4F}"/>
          </ac:spMkLst>
        </pc:spChg>
        <pc:spChg chg="mod">
          <ac:chgData name="MAEYAMA Shinya" userId="8c10cf57-38b8-4829-91db-25455276851f" providerId="ADAL" clId="{B20226DB-824A-45CD-9043-75E50EE9740A}" dt="2021-11-15T05:43:21.422" v="13191" actId="20577"/>
          <ac:spMkLst>
            <pc:docMk/>
            <pc:sldMk cId="2382797784" sldId="679"/>
            <ac:spMk id="23" creationId="{3289B167-A34B-4EA3-8710-0ACDF24DB16F}"/>
          </ac:spMkLst>
        </pc:spChg>
        <pc:spChg chg="add mod">
          <ac:chgData name="MAEYAMA Shinya" userId="8c10cf57-38b8-4829-91db-25455276851f" providerId="ADAL" clId="{B20226DB-824A-45CD-9043-75E50EE9740A}" dt="2021-11-15T05:40:27.837" v="13003" actId="404"/>
          <ac:spMkLst>
            <pc:docMk/>
            <pc:sldMk cId="2382797784" sldId="679"/>
            <ac:spMk id="24" creationId="{83ECE15E-3F4A-47CB-9E00-F563139E34BA}"/>
          </ac:spMkLst>
        </pc:spChg>
        <pc:spChg chg="add mod">
          <ac:chgData name="MAEYAMA Shinya" userId="8c10cf57-38b8-4829-91db-25455276851f" providerId="ADAL" clId="{B20226DB-824A-45CD-9043-75E50EE9740A}" dt="2021-11-15T05:39:14.840" v="12986" actId="164"/>
          <ac:spMkLst>
            <pc:docMk/>
            <pc:sldMk cId="2382797784" sldId="679"/>
            <ac:spMk id="28" creationId="{0DA25997-C6F3-4634-83F2-22527C17E202}"/>
          </ac:spMkLst>
        </pc:spChg>
        <pc:spChg chg="add mod">
          <ac:chgData name="MAEYAMA Shinya" userId="8c10cf57-38b8-4829-91db-25455276851f" providerId="ADAL" clId="{B20226DB-824A-45CD-9043-75E50EE9740A}" dt="2021-11-15T05:39:14.840" v="12986" actId="164"/>
          <ac:spMkLst>
            <pc:docMk/>
            <pc:sldMk cId="2382797784" sldId="679"/>
            <ac:spMk id="29" creationId="{2A09D876-C477-417E-9618-6F65C8384CA3}"/>
          </ac:spMkLst>
        </pc:spChg>
        <pc:spChg chg="add mod">
          <ac:chgData name="MAEYAMA Shinya" userId="8c10cf57-38b8-4829-91db-25455276851f" providerId="ADAL" clId="{B20226DB-824A-45CD-9043-75E50EE9740A}" dt="2021-11-15T05:39:14.840" v="12986" actId="164"/>
          <ac:spMkLst>
            <pc:docMk/>
            <pc:sldMk cId="2382797784" sldId="679"/>
            <ac:spMk id="30" creationId="{19EF0430-4364-499A-92F4-036B56C029C1}"/>
          </ac:spMkLst>
        </pc:spChg>
        <pc:spChg chg="add mod">
          <ac:chgData name="MAEYAMA Shinya" userId="8c10cf57-38b8-4829-91db-25455276851f" providerId="ADAL" clId="{B20226DB-824A-45CD-9043-75E50EE9740A}" dt="2021-11-15T05:40:32.908" v="13006" actId="403"/>
          <ac:spMkLst>
            <pc:docMk/>
            <pc:sldMk cId="2382797784" sldId="679"/>
            <ac:spMk id="31" creationId="{21803418-A9DF-4781-B77C-2086F65CFCEA}"/>
          </ac:spMkLst>
        </pc:spChg>
        <pc:spChg chg="add mod">
          <ac:chgData name="MAEYAMA Shinya" userId="8c10cf57-38b8-4829-91db-25455276851f" providerId="ADAL" clId="{B20226DB-824A-45CD-9043-75E50EE9740A}" dt="2021-11-15T05:42:38.579" v="13140" actId="1036"/>
          <ac:spMkLst>
            <pc:docMk/>
            <pc:sldMk cId="2382797784" sldId="679"/>
            <ac:spMk id="40" creationId="{89C49DDA-1953-4AFF-8BBC-21FFEE9166AB}"/>
          </ac:spMkLst>
        </pc:spChg>
        <pc:spChg chg="add mod">
          <ac:chgData name="MAEYAMA Shinya" userId="8c10cf57-38b8-4829-91db-25455276851f" providerId="ADAL" clId="{B20226DB-824A-45CD-9043-75E50EE9740A}" dt="2021-11-15T05:42:28.113" v="13135" actId="208"/>
          <ac:spMkLst>
            <pc:docMk/>
            <pc:sldMk cId="2382797784" sldId="679"/>
            <ac:spMk id="41" creationId="{6F69CFDF-E132-4301-9E36-5BB6D0E31C1B}"/>
          </ac:spMkLst>
        </pc:spChg>
        <pc:spChg chg="add del mod">
          <ac:chgData name="MAEYAMA Shinya" userId="8c10cf57-38b8-4829-91db-25455276851f" providerId="ADAL" clId="{B20226DB-824A-45CD-9043-75E50EE9740A}" dt="2021-11-15T05:45:28.551" v="13405"/>
          <ac:spMkLst>
            <pc:docMk/>
            <pc:sldMk cId="2382797784" sldId="679"/>
            <ac:spMk id="42" creationId="{3C510BC0-D8D3-4C93-809B-612352825D30}"/>
          </ac:spMkLst>
        </pc:spChg>
        <pc:grpChg chg="add mod ord">
          <ac:chgData name="MAEYAMA Shinya" userId="8c10cf57-38b8-4829-91db-25455276851f" providerId="ADAL" clId="{B20226DB-824A-45CD-9043-75E50EE9740A}" dt="2021-11-15T05:39:20.235" v="12989" actId="164"/>
          <ac:grpSpMkLst>
            <pc:docMk/>
            <pc:sldMk cId="2382797784" sldId="679"/>
            <ac:grpSpMk id="7" creationId="{ABC7A1AE-63D3-4EEE-8154-784C1A351335}"/>
          </ac:grpSpMkLst>
        </pc:grpChg>
        <pc:grpChg chg="add del mod">
          <ac:chgData name="MAEYAMA Shinya" userId="8c10cf57-38b8-4829-91db-25455276851f" providerId="ADAL" clId="{B20226DB-824A-45CD-9043-75E50EE9740A}" dt="2021-11-15T05:38:04.728" v="12967" actId="478"/>
          <ac:grpSpMkLst>
            <pc:docMk/>
            <pc:sldMk cId="2382797784" sldId="679"/>
            <ac:grpSpMk id="8" creationId="{4A02F1B8-FCE3-49D4-BF7F-6495D69E871D}"/>
          </ac:grpSpMkLst>
        </pc:grpChg>
        <pc:grpChg chg="add mod">
          <ac:chgData name="MAEYAMA Shinya" userId="8c10cf57-38b8-4829-91db-25455276851f" providerId="ADAL" clId="{B20226DB-824A-45CD-9043-75E50EE9740A}" dt="2021-11-15T05:42:38.579" v="13140" actId="1036"/>
          <ac:grpSpMkLst>
            <pc:docMk/>
            <pc:sldMk cId="2382797784" sldId="679"/>
            <ac:grpSpMk id="19" creationId="{6B9BCC46-CB5E-43F7-BBB7-6C0FB4C0DDE9}"/>
          </ac:grpSpMkLst>
        </pc:grpChg>
        <pc:grpChg chg="add mod">
          <ac:chgData name="MAEYAMA Shinya" userId="8c10cf57-38b8-4829-91db-25455276851f" providerId="ADAL" clId="{B20226DB-824A-45CD-9043-75E50EE9740A}" dt="2021-11-15T05:42:38.579" v="13140" actId="1036"/>
          <ac:grpSpMkLst>
            <pc:docMk/>
            <pc:sldMk cId="2382797784" sldId="679"/>
            <ac:grpSpMk id="20" creationId="{76102ED7-31F8-481C-9678-CF6DEFEC3AA0}"/>
          </ac:grpSpMkLst>
        </pc:grpChg>
        <pc:grpChg chg="add mod">
          <ac:chgData name="MAEYAMA Shinya" userId="8c10cf57-38b8-4829-91db-25455276851f" providerId="ADAL" clId="{B20226DB-824A-45CD-9043-75E50EE9740A}" dt="2021-11-15T05:39:14.840" v="12986" actId="164"/>
          <ac:grpSpMkLst>
            <pc:docMk/>
            <pc:sldMk cId="2382797784" sldId="679"/>
            <ac:grpSpMk id="25" creationId="{2361D2A1-EE04-4DA6-A4F9-5A42C2934ED5}"/>
          </ac:grpSpMkLst>
        </pc:grpChg>
        <pc:picChg chg="mod modCrop">
          <ac:chgData name="MAEYAMA Shinya" userId="8c10cf57-38b8-4829-91db-25455276851f" providerId="ADAL" clId="{B20226DB-824A-45CD-9043-75E50EE9740A}" dt="2021-11-15T05:37:20.776" v="12944" actId="164"/>
          <ac:picMkLst>
            <pc:docMk/>
            <pc:sldMk cId="2382797784" sldId="679"/>
            <ac:picMk id="4" creationId="{289DD1C7-1AF8-426B-8C66-4EC5CAB41D7D}"/>
          </ac:picMkLst>
        </pc:picChg>
        <pc:picChg chg="mod modCrop">
          <ac:chgData name="MAEYAMA Shinya" userId="8c10cf57-38b8-4829-91db-25455276851f" providerId="ADAL" clId="{B20226DB-824A-45CD-9043-75E50EE9740A}" dt="2021-11-15T05:37:11.061" v="12942" actId="164"/>
          <ac:picMkLst>
            <pc:docMk/>
            <pc:sldMk cId="2382797784" sldId="679"/>
            <ac:picMk id="11" creationId="{C1C780E9-0A49-438B-B545-B557236707E8}"/>
          </ac:picMkLst>
        </pc:picChg>
        <pc:picChg chg="mod">
          <ac:chgData name="MAEYAMA Shinya" userId="8c10cf57-38b8-4829-91db-25455276851f" providerId="ADAL" clId="{B20226DB-824A-45CD-9043-75E50EE9740A}" dt="2021-11-15T05:37:58.853" v="12965"/>
          <ac:picMkLst>
            <pc:docMk/>
            <pc:sldMk cId="2382797784" sldId="679"/>
            <ac:picMk id="26" creationId="{DEF2CDA2-F3AE-46C7-BC4C-C7F1727226F4}"/>
          </ac:picMkLst>
        </pc:picChg>
        <pc:picChg chg="mod">
          <ac:chgData name="MAEYAMA Shinya" userId="8c10cf57-38b8-4829-91db-25455276851f" providerId="ADAL" clId="{B20226DB-824A-45CD-9043-75E50EE9740A}" dt="2021-11-15T05:37:58.853" v="12965"/>
          <ac:picMkLst>
            <pc:docMk/>
            <pc:sldMk cId="2382797784" sldId="679"/>
            <ac:picMk id="27" creationId="{A0220D54-643E-4B39-91F2-830259F970B8}"/>
          </ac:picMkLst>
        </pc:picChg>
        <pc:cxnChg chg="add mod">
          <ac:chgData name="MAEYAMA Shinya" userId="8c10cf57-38b8-4829-91db-25455276851f" providerId="ADAL" clId="{B20226DB-824A-45CD-9043-75E50EE9740A}" dt="2021-11-15T05:42:38.579" v="13140" actId="1036"/>
          <ac:cxnSpMkLst>
            <pc:docMk/>
            <pc:sldMk cId="2382797784" sldId="679"/>
            <ac:cxnSpMk id="33" creationId="{190FB0BF-805E-49D6-A3F1-958253CA2F20}"/>
          </ac:cxnSpMkLst>
        </pc:cxnChg>
        <pc:cxnChg chg="add mod">
          <ac:chgData name="MAEYAMA Shinya" userId="8c10cf57-38b8-4829-91db-25455276851f" providerId="ADAL" clId="{B20226DB-824A-45CD-9043-75E50EE9740A}" dt="2021-11-15T05:42:38.579" v="13140" actId="1036"/>
          <ac:cxnSpMkLst>
            <pc:docMk/>
            <pc:sldMk cId="2382797784" sldId="679"/>
            <ac:cxnSpMk id="37" creationId="{1696818B-AB57-48C5-A07A-5D5C65975BDD}"/>
          </ac:cxnSpMkLst>
        </pc:cxnChg>
      </pc:sldChg>
      <pc:sldChg chg="addSp delSp modSp mod">
        <pc:chgData name="MAEYAMA Shinya" userId="8c10cf57-38b8-4829-91db-25455276851f" providerId="ADAL" clId="{B20226DB-824A-45CD-9043-75E50EE9740A}" dt="2021-11-16T01:39:12.593" v="16309" actId="20577"/>
        <pc:sldMkLst>
          <pc:docMk/>
          <pc:sldMk cId="4127153719" sldId="680"/>
        </pc:sldMkLst>
        <pc:spChg chg="del">
          <ac:chgData name="MAEYAMA Shinya" userId="8c10cf57-38b8-4829-91db-25455276851f" providerId="ADAL" clId="{B20226DB-824A-45CD-9043-75E50EE9740A}" dt="2021-11-10T03:12:49.755" v="10520" actId="478"/>
          <ac:spMkLst>
            <pc:docMk/>
            <pc:sldMk cId="4127153719" sldId="680"/>
            <ac:spMk id="8" creationId="{F970E8D4-361C-4E0D-8B53-01C429C25AFA}"/>
          </ac:spMkLst>
        </pc:spChg>
        <pc:spChg chg="del">
          <ac:chgData name="MAEYAMA Shinya" userId="8c10cf57-38b8-4829-91db-25455276851f" providerId="ADAL" clId="{B20226DB-824A-45CD-9043-75E50EE9740A}" dt="2021-11-10T03:12:49.755" v="10520" actId="478"/>
          <ac:spMkLst>
            <pc:docMk/>
            <pc:sldMk cId="4127153719" sldId="680"/>
            <ac:spMk id="9" creationId="{309B68EB-B955-4C37-BE2A-784C84979B25}"/>
          </ac:spMkLst>
        </pc:spChg>
        <pc:spChg chg="mod">
          <ac:chgData name="MAEYAMA Shinya" userId="8c10cf57-38b8-4829-91db-25455276851f" providerId="ADAL" clId="{B20226DB-824A-45CD-9043-75E50EE9740A}" dt="2021-11-15T06:56:39.902" v="16181"/>
          <ac:spMkLst>
            <pc:docMk/>
            <pc:sldMk cId="4127153719" sldId="680"/>
            <ac:spMk id="10" creationId="{A531093E-19ED-490A-A002-9ECA988BEFF6}"/>
          </ac:spMkLst>
        </pc:spChg>
        <pc:spChg chg="mod">
          <ac:chgData name="MAEYAMA Shinya" userId="8c10cf57-38b8-4829-91db-25455276851f" providerId="ADAL" clId="{B20226DB-824A-45CD-9043-75E50EE9740A}" dt="2021-11-10T03:21:15.776" v="11332" actId="12"/>
          <ac:spMkLst>
            <pc:docMk/>
            <pc:sldMk cId="4127153719" sldId="680"/>
            <ac:spMk id="22" creationId="{B20727C7-3B1F-4ADD-BC45-FD1A38B49B4F}"/>
          </ac:spMkLst>
        </pc:spChg>
        <pc:spChg chg="del">
          <ac:chgData name="MAEYAMA Shinya" userId="8c10cf57-38b8-4829-91db-25455276851f" providerId="ADAL" clId="{B20226DB-824A-45CD-9043-75E50EE9740A}" dt="2021-11-10T03:12:49.755" v="10520" actId="478"/>
          <ac:spMkLst>
            <pc:docMk/>
            <pc:sldMk cId="4127153719" sldId="680"/>
            <ac:spMk id="58" creationId="{3661AB0D-CD85-42A1-B61F-06257CD49DCC}"/>
          </ac:spMkLst>
        </pc:spChg>
        <pc:spChg chg="del">
          <ac:chgData name="MAEYAMA Shinya" userId="8c10cf57-38b8-4829-91db-25455276851f" providerId="ADAL" clId="{B20226DB-824A-45CD-9043-75E50EE9740A}" dt="2021-11-10T03:12:49.755" v="10520" actId="478"/>
          <ac:spMkLst>
            <pc:docMk/>
            <pc:sldMk cId="4127153719" sldId="680"/>
            <ac:spMk id="60" creationId="{76AABAA9-26E9-4C4F-98F9-A5317ECC716D}"/>
          </ac:spMkLst>
        </pc:spChg>
        <pc:spChg chg="del">
          <ac:chgData name="MAEYAMA Shinya" userId="8c10cf57-38b8-4829-91db-25455276851f" providerId="ADAL" clId="{B20226DB-824A-45CD-9043-75E50EE9740A}" dt="2021-11-10T03:12:49.755" v="10520" actId="478"/>
          <ac:spMkLst>
            <pc:docMk/>
            <pc:sldMk cId="4127153719" sldId="680"/>
            <ac:spMk id="61" creationId="{8BF5BBDD-9E81-44C8-8501-F50E5BD98B3A}"/>
          </ac:spMkLst>
        </pc:spChg>
        <pc:spChg chg="del">
          <ac:chgData name="MAEYAMA Shinya" userId="8c10cf57-38b8-4829-91db-25455276851f" providerId="ADAL" clId="{B20226DB-824A-45CD-9043-75E50EE9740A}" dt="2021-11-10T03:12:49.755" v="10520" actId="478"/>
          <ac:spMkLst>
            <pc:docMk/>
            <pc:sldMk cId="4127153719" sldId="680"/>
            <ac:spMk id="62" creationId="{774FCCED-0B92-4FD9-AF5C-1246D2F6ADF7}"/>
          </ac:spMkLst>
        </pc:spChg>
        <pc:spChg chg="add mod">
          <ac:chgData name="MAEYAMA Shinya" userId="8c10cf57-38b8-4829-91db-25455276851f" providerId="ADAL" clId="{B20226DB-824A-45CD-9043-75E50EE9740A}" dt="2021-11-10T03:21:33.394" v="11342" actId="1037"/>
          <ac:spMkLst>
            <pc:docMk/>
            <pc:sldMk cId="4127153719" sldId="680"/>
            <ac:spMk id="63" creationId="{9FF0C486-B434-43D8-AC56-9554540142E4}"/>
          </ac:spMkLst>
        </pc:spChg>
        <pc:spChg chg="add mod">
          <ac:chgData name="MAEYAMA Shinya" userId="8c10cf57-38b8-4829-91db-25455276851f" providerId="ADAL" clId="{B20226DB-824A-45CD-9043-75E50EE9740A}" dt="2021-11-10T03:21:33.394" v="11342" actId="1037"/>
          <ac:spMkLst>
            <pc:docMk/>
            <pc:sldMk cId="4127153719" sldId="680"/>
            <ac:spMk id="64" creationId="{95974975-59E9-4365-9E37-3833DCEF7AA5}"/>
          </ac:spMkLst>
        </pc:spChg>
        <pc:spChg chg="add mod">
          <ac:chgData name="MAEYAMA Shinya" userId="8c10cf57-38b8-4829-91db-25455276851f" providerId="ADAL" clId="{B20226DB-824A-45CD-9043-75E50EE9740A}" dt="2021-11-16T01:39:12.593" v="16309" actId="20577"/>
          <ac:spMkLst>
            <pc:docMk/>
            <pc:sldMk cId="4127153719" sldId="680"/>
            <ac:spMk id="65" creationId="{E5DB0CCD-8023-44C3-B510-63D5444EE3BF}"/>
          </ac:spMkLst>
        </pc:spChg>
        <pc:spChg chg="mod">
          <ac:chgData name="MAEYAMA Shinya" userId="8c10cf57-38b8-4829-91db-25455276851f" providerId="ADAL" clId="{B20226DB-824A-45CD-9043-75E50EE9740A}" dt="2021-11-10T03:12:50.182" v="10521"/>
          <ac:spMkLst>
            <pc:docMk/>
            <pc:sldMk cId="4127153719" sldId="680"/>
            <ac:spMk id="69" creationId="{3CD546EB-841A-4D6B-92AC-72AD54735A3F}"/>
          </ac:spMkLst>
        </pc:spChg>
        <pc:spChg chg="mod">
          <ac:chgData name="MAEYAMA Shinya" userId="8c10cf57-38b8-4829-91db-25455276851f" providerId="ADAL" clId="{B20226DB-824A-45CD-9043-75E50EE9740A}" dt="2021-11-10T03:12:50.182" v="10521"/>
          <ac:spMkLst>
            <pc:docMk/>
            <pc:sldMk cId="4127153719" sldId="680"/>
            <ac:spMk id="70" creationId="{7BB111D5-885B-4CF3-B023-EBA5166D83AD}"/>
          </ac:spMkLst>
        </pc:spChg>
        <pc:spChg chg="mod">
          <ac:chgData name="MAEYAMA Shinya" userId="8c10cf57-38b8-4829-91db-25455276851f" providerId="ADAL" clId="{B20226DB-824A-45CD-9043-75E50EE9740A}" dt="2021-11-10T03:12:50.182" v="10521"/>
          <ac:spMkLst>
            <pc:docMk/>
            <pc:sldMk cId="4127153719" sldId="680"/>
            <ac:spMk id="72" creationId="{DDA361EB-54F4-40D4-AB34-7537F2F35BDE}"/>
          </ac:spMkLst>
        </pc:spChg>
        <pc:spChg chg="mod">
          <ac:chgData name="MAEYAMA Shinya" userId="8c10cf57-38b8-4829-91db-25455276851f" providerId="ADAL" clId="{B20226DB-824A-45CD-9043-75E50EE9740A}" dt="2021-11-10T03:12:50.182" v="10521"/>
          <ac:spMkLst>
            <pc:docMk/>
            <pc:sldMk cId="4127153719" sldId="680"/>
            <ac:spMk id="79" creationId="{D714526A-F72B-4D47-A7E5-48BF945BCB25}"/>
          </ac:spMkLst>
        </pc:spChg>
        <pc:spChg chg="mod">
          <ac:chgData name="MAEYAMA Shinya" userId="8c10cf57-38b8-4829-91db-25455276851f" providerId="ADAL" clId="{B20226DB-824A-45CD-9043-75E50EE9740A}" dt="2021-11-10T03:12:50.182" v="10521"/>
          <ac:spMkLst>
            <pc:docMk/>
            <pc:sldMk cId="4127153719" sldId="680"/>
            <ac:spMk id="80" creationId="{045280E0-541B-444C-BB0C-29B61B0141A1}"/>
          </ac:spMkLst>
        </pc:spChg>
        <pc:spChg chg="mod">
          <ac:chgData name="MAEYAMA Shinya" userId="8c10cf57-38b8-4829-91db-25455276851f" providerId="ADAL" clId="{B20226DB-824A-45CD-9043-75E50EE9740A}" dt="2021-11-10T03:12:50.182" v="10521"/>
          <ac:spMkLst>
            <pc:docMk/>
            <pc:sldMk cId="4127153719" sldId="680"/>
            <ac:spMk id="82" creationId="{C8A23963-9BAA-4272-8199-51951E8778F4}"/>
          </ac:spMkLst>
        </pc:spChg>
        <pc:spChg chg="mod">
          <ac:chgData name="MAEYAMA Shinya" userId="8c10cf57-38b8-4829-91db-25455276851f" providerId="ADAL" clId="{B20226DB-824A-45CD-9043-75E50EE9740A}" dt="2021-11-10T03:12:50.182" v="10521"/>
          <ac:spMkLst>
            <pc:docMk/>
            <pc:sldMk cId="4127153719" sldId="680"/>
            <ac:spMk id="89" creationId="{F01CA430-44C4-4B35-9754-CF81F3D6B6D6}"/>
          </ac:spMkLst>
        </pc:spChg>
        <pc:spChg chg="mod">
          <ac:chgData name="MAEYAMA Shinya" userId="8c10cf57-38b8-4829-91db-25455276851f" providerId="ADAL" clId="{B20226DB-824A-45CD-9043-75E50EE9740A}" dt="2021-11-10T03:12:50.182" v="10521"/>
          <ac:spMkLst>
            <pc:docMk/>
            <pc:sldMk cId="4127153719" sldId="680"/>
            <ac:spMk id="90" creationId="{7D449BD6-FA8C-413B-8A14-C8D7B78C8EF7}"/>
          </ac:spMkLst>
        </pc:spChg>
        <pc:spChg chg="mod">
          <ac:chgData name="MAEYAMA Shinya" userId="8c10cf57-38b8-4829-91db-25455276851f" providerId="ADAL" clId="{B20226DB-824A-45CD-9043-75E50EE9740A}" dt="2021-11-10T03:12:50.182" v="10521"/>
          <ac:spMkLst>
            <pc:docMk/>
            <pc:sldMk cId="4127153719" sldId="680"/>
            <ac:spMk id="92" creationId="{C6BC7B86-6AD5-4B7C-B296-BEBCCF8D9234}"/>
          </ac:spMkLst>
        </pc:spChg>
        <pc:spChg chg="mod">
          <ac:chgData name="MAEYAMA Shinya" userId="8c10cf57-38b8-4829-91db-25455276851f" providerId="ADAL" clId="{B20226DB-824A-45CD-9043-75E50EE9740A}" dt="2021-11-10T03:12:50.182" v="10521"/>
          <ac:spMkLst>
            <pc:docMk/>
            <pc:sldMk cId="4127153719" sldId="680"/>
            <ac:spMk id="99" creationId="{B6397BC5-AD7A-481A-BECF-58B826FE8E5A}"/>
          </ac:spMkLst>
        </pc:spChg>
        <pc:spChg chg="mod">
          <ac:chgData name="MAEYAMA Shinya" userId="8c10cf57-38b8-4829-91db-25455276851f" providerId="ADAL" clId="{B20226DB-824A-45CD-9043-75E50EE9740A}" dt="2021-11-10T03:12:50.182" v="10521"/>
          <ac:spMkLst>
            <pc:docMk/>
            <pc:sldMk cId="4127153719" sldId="680"/>
            <ac:spMk id="100" creationId="{335DB072-A95B-4A3B-BAA0-70F04C09F336}"/>
          </ac:spMkLst>
        </pc:spChg>
        <pc:spChg chg="mod">
          <ac:chgData name="MAEYAMA Shinya" userId="8c10cf57-38b8-4829-91db-25455276851f" providerId="ADAL" clId="{B20226DB-824A-45CD-9043-75E50EE9740A}" dt="2021-11-10T03:12:50.182" v="10521"/>
          <ac:spMkLst>
            <pc:docMk/>
            <pc:sldMk cId="4127153719" sldId="680"/>
            <ac:spMk id="102" creationId="{4D736170-66A2-4967-A006-F9BF31233826}"/>
          </ac:spMkLst>
        </pc:spChg>
        <pc:spChg chg="add mod">
          <ac:chgData name="MAEYAMA Shinya" userId="8c10cf57-38b8-4829-91db-25455276851f" providerId="ADAL" clId="{B20226DB-824A-45CD-9043-75E50EE9740A}" dt="2021-11-10T03:21:33.394" v="11342" actId="1037"/>
          <ac:spMkLst>
            <pc:docMk/>
            <pc:sldMk cId="4127153719" sldId="680"/>
            <ac:spMk id="110" creationId="{8957BEBE-F414-46F6-9A60-D47ACE0A9FAC}"/>
          </ac:spMkLst>
        </pc:spChg>
        <pc:spChg chg="add mod">
          <ac:chgData name="MAEYAMA Shinya" userId="8c10cf57-38b8-4829-91db-25455276851f" providerId="ADAL" clId="{B20226DB-824A-45CD-9043-75E50EE9740A}" dt="2021-11-10T03:21:33.394" v="11342" actId="1037"/>
          <ac:spMkLst>
            <pc:docMk/>
            <pc:sldMk cId="4127153719" sldId="680"/>
            <ac:spMk id="112" creationId="{1E35AF78-BE90-440D-9776-D415103D0FDB}"/>
          </ac:spMkLst>
        </pc:spChg>
        <pc:spChg chg="add mod">
          <ac:chgData name="MAEYAMA Shinya" userId="8c10cf57-38b8-4829-91db-25455276851f" providerId="ADAL" clId="{B20226DB-824A-45CD-9043-75E50EE9740A}" dt="2021-11-10T03:21:33.394" v="11342" actId="1037"/>
          <ac:spMkLst>
            <pc:docMk/>
            <pc:sldMk cId="4127153719" sldId="680"/>
            <ac:spMk id="113" creationId="{726F16C8-B106-4D8E-B0AC-28F93E823E6E}"/>
          </ac:spMkLst>
        </pc:spChg>
        <pc:spChg chg="add mod">
          <ac:chgData name="MAEYAMA Shinya" userId="8c10cf57-38b8-4829-91db-25455276851f" providerId="ADAL" clId="{B20226DB-824A-45CD-9043-75E50EE9740A}" dt="2021-11-10T03:21:33.394" v="11342" actId="1037"/>
          <ac:spMkLst>
            <pc:docMk/>
            <pc:sldMk cId="4127153719" sldId="680"/>
            <ac:spMk id="114" creationId="{D86AFFA6-6B2F-4E39-970A-E057DDC044A3}"/>
          </ac:spMkLst>
        </pc:spChg>
        <pc:spChg chg="add mod">
          <ac:chgData name="MAEYAMA Shinya" userId="8c10cf57-38b8-4829-91db-25455276851f" providerId="ADAL" clId="{B20226DB-824A-45CD-9043-75E50EE9740A}" dt="2021-11-10T03:21:33.394" v="11342" actId="1037"/>
          <ac:spMkLst>
            <pc:docMk/>
            <pc:sldMk cId="4127153719" sldId="680"/>
            <ac:spMk id="115" creationId="{CA9409B2-2E30-4827-9CC4-CF9ED8DD49FE}"/>
          </ac:spMkLst>
        </pc:spChg>
        <pc:spChg chg="add mod">
          <ac:chgData name="MAEYAMA Shinya" userId="8c10cf57-38b8-4829-91db-25455276851f" providerId="ADAL" clId="{B20226DB-824A-45CD-9043-75E50EE9740A}" dt="2021-11-15T06:55:41.597" v="16180" actId="20577"/>
          <ac:spMkLst>
            <pc:docMk/>
            <pc:sldMk cId="4127153719" sldId="680"/>
            <ac:spMk id="116" creationId="{A82EC25B-C6B0-4028-B78D-C1AD1EF22824}"/>
          </ac:spMkLst>
        </pc:spChg>
        <pc:grpChg chg="del">
          <ac:chgData name="MAEYAMA Shinya" userId="8c10cf57-38b8-4829-91db-25455276851f" providerId="ADAL" clId="{B20226DB-824A-45CD-9043-75E50EE9740A}" dt="2021-11-10T03:12:49.755" v="10520" actId="478"/>
          <ac:grpSpMkLst>
            <pc:docMk/>
            <pc:sldMk cId="4127153719" sldId="680"/>
            <ac:grpSpMk id="11" creationId="{54D04A42-F0A4-421B-8DCA-347010221810}"/>
          </ac:grpSpMkLst>
        </pc:grpChg>
        <pc:grpChg chg="del">
          <ac:chgData name="MAEYAMA Shinya" userId="8c10cf57-38b8-4829-91db-25455276851f" providerId="ADAL" clId="{B20226DB-824A-45CD-9043-75E50EE9740A}" dt="2021-11-10T03:12:49.755" v="10520" actId="478"/>
          <ac:grpSpMkLst>
            <pc:docMk/>
            <pc:sldMk cId="4127153719" sldId="680"/>
            <ac:grpSpMk id="24" creationId="{ECC912C1-36AA-4311-8FF3-B2AC25EBD5CF}"/>
          </ac:grpSpMkLst>
        </pc:grpChg>
        <pc:grpChg chg="del">
          <ac:chgData name="MAEYAMA Shinya" userId="8c10cf57-38b8-4829-91db-25455276851f" providerId="ADAL" clId="{B20226DB-824A-45CD-9043-75E50EE9740A}" dt="2021-11-10T03:12:49.755" v="10520" actId="478"/>
          <ac:grpSpMkLst>
            <pc:docMk/>
            <pc:sldMk cId="4127153719" sldId="680"/>
            <ac:grpSpMk id="34" creationId="{03C089C1-2FD4-451F-B88D-9E0471E50ABF}"/>
          </ac:grpSpMkLst>
        </pc:grpChg>
        <pc:grpChg chg="del">
          <ac:chgData name="MAEYAMA Shinya" userId="8c10cf57-38b8-4829-91db-25455276851f" providerId="ADAL" clId="{B20226DB-824A-45CD-9043-75E50EE9740A}" dt="2021-11-10T03:12:49.755" v="10520" actId="478"/>
          <ac:grpSpMkLst>
            <pc:docMk/>
            <pc:sldMk cId="4127153719" sldId="680"/>
            <ac:grpSpMk id="44" creationId="{B444827D-62CE-443E-956A-C374CCE33366}"/>
          </ac:grpSpMkLst>
        </pc:grpChg>
        <pc:grpChg chg="add mod">
          <ac:chgData name="MAEYAMA Shinya" userId="8c10cf57-38b8-4829-91db-25455276851f" providerId="ADAL" clId="{B20226DB-824A-45CD-9043-75E50EE9740A}" dt="2021-11-10T03:21:33.394" v="11342" actId="1037"/>
          <ac:grpSpMkLst>
            <pc:docMk/>
            <pc:sldMk cId="4127153719" sldId="680"/>
            <ac:grpSpMk id="66" creationId="{9DD2D518-1640-4A31-8EFC-1DECED934CF1}"/>
          </ac:grpSpMkLst>
        </pc:grpChg>
        <pc:grpChg chg="add mod">
          <ac:chgData name="MAEYAMA Shinya" userId="8c10cf57-38b8-4829-91db-25455276851f" providerId="ADAL" clId="{B20226DB-824A-45CD-9043-75E50EE9740A}" dt="2021-11-10T03:21:33.394" v="11342" actId="1037"/>
          <ac:grpSpMkLst>
            <pc:docMk/>
            <pc:sldMk cId="4127153719" sldId="680"/>
            <ac:grpSpMk id="76" creationId="{3B76D4C7-7DEC-434D-AA4D-5F7DB304B6F5}"/>
          </ac:grpSpMkLst>
        </pc:grpChg>
        <pc:grpChg chg="add mod">
          <ac:chgData name="MAEYAMA Shinya" userId="8c10cf57-38b8-4829-91db-25455276851f" providerId="ADAL" clId="{B20226DB-824A-45CD-9043-75E50EE9740A}" dt="2021-11-10T03:21:33.394" v="11342" actId="1037"/>
          <ac:grpSpMkLst>
            <pc:docMk/>
            <pc:sldMk cId="4127153719" sldId="680"/>
            <ac:grpSpMk id="86" creationId="{1836B74F-B6B6-42EF-9246-0F0150FCF1F0}"/>
          </ac:grpSpMkLst>
        </pc:grpChg>
        <pc:grpChg chg="add mod">
          <ac:chgData name="MAEYAMA Shinya" userId="8c10cf57-38b8-4829-91db-25455276851f" providerId="ADAL" clId="{B20226DB-824A-45CD-9043-75E50EE9740A}" dt="2021-11-10T03:21:33.394" v="11342" actId="1037"/>
          <ac:grpSpMkLst>
            <pc:docMk/>
            <pc:sldMk cId="4127153719" sldId="680"/>
            <ac:grpSpMk id="96" creationId="{B397004E-FBF8-4C0E-8584-D3A1CD048077}"/>
          </ac:grpSpMkLst>
        </pc:grpChg>
        <pc:picChg chg="del">
          <ac:chgData name="MAEYAMA Shinya" userId="8c10cf57-38b8-4829-91db-25455276851f" providerId="ADAL" clId="{B20226DB-824A-45CD-9043-75E50EE9740A}" dt="2021-11-10T03:12:49.755" v="10520" actId="478"/>
          <ac:picMkLst>
            <pc:docMk/>
            <pc:sldMk cId="4127153719" sldId="680"/>
            <ac:picMk id="59" creationId="{9F3F162F-A3D5-474C-85B7-CAD3675043B3}"/>
          </ac:picMkLst>
        </pc:picChg>
        <pc:picChg chg="add mod">
          <ac:chgData name="MAEYAMA Shinya" userId="8c10cf57-38b8-4829-91db-25455276851f" providerId="ADAL" clId="{B20226DB-824A-45CD-9043-75E50EE9740A}" dt="2021-11-10T03:21:33.394" v="11342" actId="1037"/>
          <ac:picMkLst>
            <pc:docMk/>
            <pc:sldMk cId="4127153719" sldId="680"/>
            <ac:picMk id="111" creationId="{62DED164-B604-4358-8111-246AA64A5CF4}"/>
          </ac:picMkLst>
        </pc:picChg>
        <pc:cxnChg chg="del">
          <ac:chgData name="MAEYAMA Shinya" userId="8c10cf57-38b8-4829-91db-25455276851f" providerId="ADAL" clId="{B20226DB-824A-45CD-9043-75E50EE9740A}" dt="2021-11-10T03:12:49.755" v="10520" actId="478"/>
          <ac:cxnSpMkLst>
            <pc:docMk/>
            <pc:sldMk cId="4127153719" sldId="680"/>
            <ac:cxnSpMk id="54" creationId="{670F100D-73AB-479A-967F-4F922D896DD7}"/>
          </ac:cxnSpMkLst>
        </pc:cxnChg>
        <pc:cxnChg chg="del">
          <ac:chgData name="MAEYAMA Shinya" userId="8c10cf57-38b8-4829-91db-25455276851f" providerId="ADAL" clId="{B20226DB-824A-45CD-9043-75E50EE9740A}" dt="2021-11-10T03:12:49.755" v="10520" actId="478"/>
          <ac:cxnSpMkLst>
            <pc:docMk/>
            <pc:sldMk cId="4127153719" sldId="680"/>
            <ac:cxnSpMk id="55" creationId="{1623D4B7-F3A0-4281-A112-76A6AF3B5231}"/>
          </ac:cxnSpMkLst>
        </pc:cxnChg>
        <pc:cxnChg chg="del">
          <ac:chgData name="MAEYAMA Shinya" userId="8c10cf57-38b8-4829-91db-25455276851f" providerId="ADAL" clId="{B20226DB-824A-45CD-9043-75E50EE9740A}" dt="2021-11-10T03:12:49.755" v="10520" actId="478"/>
          <ac:cxnSpMkLst>
            <pc:docMk/>
            <pc:sldMk cId="4127153719" sldId="680"/>
            <ac:cxnSpMk id="56" creationId="{681A371B-4034-4B00-A878-9A8342398DE7}"/>
          </ac:cxnSpMkLst>
        </pc:cxnChg>
        <pc:cxnChg chg="del">
          <ac:chgData name="MAEYAMA Shinya" userId="8c10cf57-38b8-4829-91db-25455276851f" providerId="ADAL" clId="{B20226DB-824A-45CD-9043-75E50EE9740A}" dt="2021-11-10T03:12:49.755" v="10520" actId="478"/>
          <ac:cxnSpMkLst>
            <pc:docMk/>
            <pc:sldMk cId="4127153719" sldId="680"/>
            <ac:cxnSpMk id="57" creationId="{21315CD2-5A47-4AC5-B8AB-3B3B063D65D2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67" creationId="{A052FBA5-F049-4259-9D97-2A3B5EDCE428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68" creationId="{114CF5D6-45A2-4C99-B4AA-344947625616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71" creationId="{B569E378-EEB4-45D4-BCC6-99C69D9DB9C9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73" creationId="{58AAB863-8756-4609-958D-44BB0B27DD79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74" creationId="{D69FC242-7860-4C3F-99CC-06F71A0AC909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75" creationId="{68492043-1159-475A-9A20-67676859C9FF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77" creationId="{972B8B23-09A4-429E-9C26-174C3CB4A80E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78" creationId="{487E0020-8FA0-4F2C-BE32-6B9B737B6F07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81" creationId="{C0F67C9B-FFC0-49F8-B8F0-2803AC425940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83" creationId="{B995365E-6524-4646-B4D7-FDD4F644CFDB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84" creationId="{CA68472D-B041-40E9-9C2D-DA38C2617400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85" creationId="{CB4875A8-49A5-4EBA-84ED-1B1B45AF264F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87" creationId="{D06D91D7-1F49-4D70-9114-D8B3A2FEBE24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88" creationId="{DE1A84CD-FD62-42A8-BEDC-D45D38B7C806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91" creationId="{F998C287-E1FE-411D-8DFD-3C71132F2523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93" creationId="{550101F3-3574-4FE7-A878-25508C25C07F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94" creationId="{B6F7C457-E836-4DC4-9F6A-9016AD76C4CF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95" creationId="{6A6DF5A6-D980-443B-AC0F-C2BEB41D4F63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97" creationId="{B9CF8241-5F63-4E8C-9C93-8085B16721CB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98" creationId="{5845493B-A531-46AE-B13C-0CE5B4DC5A84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101" creationId="{1EA4CC52-0F3A-4070-8394-28DC1660C348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103" creationId="{20A1E6C6-EB51-4388-8CA5-EF7904EF0099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104" creationId="{214BFE71-0B1C-4245-9B3F-CE4414AF8857}"/>
          </ac:cxnSpMkLst>
        </pc:cxnChg>
        <pc:cxnChg chg="mod">
          <ac:chgData name="MAEYAMA Shinya" userId="8c10cf57-38b8-4829-91db-25455276851f" providerId="ADAL" clId="{B20226DB-824A-45CD-9043-75E50EE9740A}" dt="2021-11-10T03:12:50.182" v="10521"/>
          <ac:cxnSpMkLst>
            <pc:docMk/>
            <pc:sldMk cId="4127153719" sldId="680"/>
            <ac:cxnSpMk id="105" creationId="{A96E1C05-8B0D-47A5-93D4-A3B198BAFE61}"/>
          </ac:cxnSpMkLst>
        </pc:cxnChg>
        <pc:cxnChg chg="add mod">
          <ac:chgData name="MAEYAMA Shinya" userId="8c10cf57-38b8-4829-91db-25455276851f" providerId="ADAL" clId="{B20226DB-824A-45CD-9043-75E50EE9740A}" dt="2021-11-10T03:21:33.394" v="11342" actId="1037"/>
          <ac:cxnSpMkLst>
            <pc:docMk/>
            <pc:sldMk cId="4127153719" sldId="680"/>
            <ac:cxnSpMk id="106" creationId="{91A45C2F-DCA2-44BE-A567-40D040E9BBE8}"/>
          </ac:cxnSpMkLst>
        </pc:cxnChg>
        <pc:cxnChg chg="add mod">
          <ac:chgData name="MAEYAMA Shinya" userId="8c10cf57-38b8-4829-91db-25455276851f" providerId="ADAL" clId="{B20226DB-824A-45CD-9043-75E50EE9740A}" dt="2021-11-10T03:21:33.394" v="11342" actId="1037"/>
          <ac:cxnSpMkLst>
            <pc:docMk/>
            <pc:sldMk cId="4127153719" sldId="680"/>
            <ac:cxnSpMk id="107" creationId="{31ABE013-617A-4E47-9DDC-4F027E48F4DE}"/>
          </ac:cxnSpMkLst>
        </pc:cxnChg>
        <pc:cxnChg chg="add mod">
          <ac:chgData name="MAEYAMA Shinya" userId="8c10cf57-38b8-4829-91db-25455276851f" providerId="ADAL" clId="{B20226DB-824A-45CD-9043-75E50EE9740A}" dt="2021-11-10T03:21:33.394" v="11342" actId="1037"/>
          <ac:cxnSpMkLst>
            <pc:docMk/>
            <pc:sldMk cId="4127153719" sldId="680"/>
            <ac:cxnSpMk id="108" creationId="{803E25F0-950D-4BB3-82A5-ADDB93858AF2}"/>
          </ac:cxnSpMkLst>
        </pc:cxnChg>
        <pc:cxnChg chg="add mod">
          <ac:chgData name="MAEYAMA Shinya" userId="8c10cf57-38b8-4829-91db-25455276851f" providerId="ADAL" clId="{B20226DB-824A-45CD-9043-75E50EE9740A}" dt="2021-11-10T03:21:33.394" v="11342" actId="1037"/>
          <ac:cxnSpMkLst>
            <pc:docMk/>
            <pc:sldMk cId="4127153719" sldId="680"/>
            <ac:cxnSpMk id="109" creationId="{6A7D35F6-CF69-41D9-9168-E2B616F76003}"/>
          </ac:cxnSpMkLst>
        </pc:cxnChg>
      </pc:sldChg>
      <pc:sldChg chg="addSp delSp modSp add mod">
        <pc:chgData name="MAEYAMA Shinya" userId="8c10cf57-38b8-4829-91db-25455276851f" providerId="ADAL" clId="{B20226DB-824A-45CD-9043-75E50EE9740A}" dt="2021-11-15T06:56:39.902" v="16181"/>
        <pc:sldMkLst>
          <pc:docMk/>
          <pc:sldMk cId="968474188" sldId="681"/>
        </pc:sldMkLst>
        <pc:spChg chg="mod">
          <ac:chgData name="MAEYAMA Shinya" userId="8c10cf57-38b8-4829-91db-25455276851f" providerId="ADAL" clId="{B20226DB-824A-45CD-9043-75E50EE9740A}" dt="2021-11-10T03:11:26.701" v="10485" actId="6549"/>
          <ac:spMkLst>
            <pc:docMk/>
            <pc:sldMk cId="968474188" sldId="681"/>
            <ac:spMk id="2" creationId="{00000000-0000-0000-0000-000000000000}"/>
          </ac:spMkLst>
        </pc:spChg>
        <pc:spChg chg="add mod">
          <ac:chgData name="MAEYAMA Shinya" userId="8c10cf57-38b8-4829-91db-25455276851f" providerId="ADAL" clId="{B20226DB-824A-45CD-9043-75E50EE9740A}" dt="2021-11-10T03:02:10.754" v="10278"/>
          <ac:spMkLst>
            <pc:docMk/>
            <pc:sldMk cId="968474188" sldId="681"/>
            <ac:spMk id="8" creationId="{EF4146EF-2DCE-4EA6-89A4-B83E41554606}"/>
          </ac:spMkLst>
        </pc:spChg>
        <pc:spChg chg="mod">
          <ac:chgData name="MAEYAMA Shinya" userId="8c10cf57-38b8-4829-91db-25455276851f" providerId="ADAL" clId="{B20226DB-824A-45CD-9043-75E50EE9740A}" dt="2021-11-15T06:56:39.902" v="16181"/>
          <ac:spMkLst>
            <pc:docMk/>
            <pc:sldMk cId="968474188" sldId="681"/>
            <ac:spMk id="10" creationId="{A531093E-19ED-490A-A002-9ECA988BEFF6}"/>
          </ac:spMkLst>
        </pc:spChg>
        <pc:spChg chg="del">
          <ac:chgData name="MAEYAMA Shinya" userId="8c10cf57-38b8-4829-91db-25455276851f" providerId="ADAL" clId="{B20226DB-824A-45CD-9043-75E50EE9740A}" dt="2021-11-15T06:23:17.809" v="15053" actId="478"/>
          <ac:spMkLst>
            <pc:docMk/>
            <pc:sldMk cId="968474188" sldId="681"/>
            <ac:spMk id="11" creationId="{EDD897C9-D3F1-4D80-A629-0D0AAF04E23D}"/>
          </ac:spMkLst>
        </pc:spChg>
        <pc:spChg chg="add del mod">
          <ac:chgData name="MAEYAMA Shinya" userId="8c10cf57-38b8-4829-91db-25455276851f" providerId="ADAL" clId="{B20226DB-824A-45CD-9043-75E50EE9740A}" dt="2021-11-15T06:23:38.494" v="15056" actId="478"/>
          <ac:spMkLst>
            <pc:docMk/>
            <pc:sldMk cId="968474188" sldId="681"/>
            <ac:spMk id="12" creationId="{D86034BC-F196-4F59-8D08-56EFDD26DEAE}"/>
          </ac:spMkLst>
        </pc:spChg>
        <pc:spChg chg="add mod">
          <ac:chgData name="MAEYAMA Shinya" userId="8c10cf57-38b8-4829-91db-25455276851f" providerId="ADAL" clId="{B20226DB-824A-45CD-9043-75E50EE9740A}" dt="2021-11-15T06:40:37.412" v="15544" actId="1035"/>
          <ac:spMkLst>
            <pc:docMk/>
            <pc:sldMk cId="968474188" sldId="681"/>
            <ac:spMk id="13" creationId="{137F1BA2-E86B-4EF1-9E3B-F85B31F59090}"/>
          </ac:spMkLst>
        </pc:spChg>
        <pc:spChg chg="add mod">
          <ac:chgData name="MAEYAMA Shinya" userId="8c10cf57-38b8-4829-91db-25455276851f" providerId="ADAL" clId="{B20226DB-824A-45CD-9043-75E50EE9740A}" dt="2021-11-15T06:40:37.412" v="15544" actId="1035"/>
          <ac:spMkLst>
            <pc:docMk/>
            <pc:sldMk cId="968474188" sldId="681"/>
            <ac:spMk id="14" creationId="{C44CB336-EC8E-4025-9402-2E1323CCD476}"/>
          </ac:spMkLst>
        </pc:spChg>
        <pc:spChg chg="add mod">
          <ac:chgData name="MAEYAMA Shinya" userId="8c10cf57-38b8-4829-91db-25455276851f" providerId="ADAL" clId="{B20226DB-824A-45CD-9043-75E50EE9740A}" dt="2021-11-15T06:40:37.412" v="15544" actId="1035"/>
          <ac:spMkLst>
            <pc:docMk/>
            <pc:sldMk cId="968474188" sldId="681"/>
            <ac:spMk id="15" creationId="{BF204D53-BD2A-47EC-AA25-4453B537F9FC}"/>
          </ac:spMkLst>
        </pc:spChg>
        <pc:spChg chg="add mod">
          <ac:chgData name="MAEYAMA Shinya" userId="8c10cf57-38b8-4829-91db-25455276851f" providerId="ADAL" clId="{B20226DB-824A-45CD-9043-75E50EE9740A}" dt="2021-11-15T06:40:37.412" v="15544" actId="1035"/>
          <ac:spMkLst>
            <pc:docMk/>
            <pc:sldMk cId="968474188" sldId="681"/>
            <ac:spMk id="16" creationId="{18E6DDBD-17EE-401F-BDA1-5379A8B4BC97}"/>
          </ac:spMkLst>
        </pc:spChg>
        <pc:spChg chg="add mod">
          <ac:chgData name="MAEYAMA Shinya" userId="8c10cf57-38b8-4829-91db-25455276851f" providerId="ADAL" clId="{B20226DB-824A-45CD-9043-75E50EE9740A}" dt="2021-11-15T06:40:37.412" v="15544" actId="1035"/>
          <ac:spMkLst>
            <pc:docMk/>
            <pc:sldMk cId="968474188" sldId="681"/>
            <ac:spMk id="17" creationId="{F866B61E-16F2-49DD-8837-796E9484A5B4}"/>
          </ac:spMkLst>
        </pc:spChg>
        <pc:spChg chg="add mod">
          <ac:chgData name="MAEYAMA Shinya" userId="8c10cf57-38b8-4829-91db-25455276851f" providerId="ADAL" clId="{B20226DB-824A-45CD-9043-75E50EE9740A}" dt="2021-11-15T06:40:37.412" v="15544" actId="1035"/>
          <ac:spMkLst>
            <pc:docMk/>
            <pc:sldMk cId="968474188" sldId="681"/>
            <ac:spMk id="18" creationId="{8B6F8E4E-ACD6-4D54-B86D-8303DD0CF624}"/>
          </ac:spMkLst>
        </pc:spChg>
        <pc:spChg chg="add del mod">
          <ac:chgData name="MAEYAMA Shinya" userId="8c10cf57-38b8-4829-91db-25455276851f" providerId="ADAL" clId="{B20226DB-824A-45CD-9043-75E50EE9740A}" dt="2021-11-15T06:23:36.042" v="15055" actId="478"/>
          <ac:spMkLst>
            <pc:docMk/>
            <pc:sldMk cId="968474188" sldId="681"/>
            <ac:spMk id="19" creationId="{BC388621-8036-477C-9986-F31E3FE93A03}"/>
          </ac:spMkLst>
        </pc:spChg>
        <pc:spChg chg="add del mod">
          <ac:chgData name="MAEYAMA Shinya" userId="8c10cf57-38b8-4829-91db-25455276851f" providerId="ADAL" clId="{B20226DB-824A-45CD-9043-75E50EE9740A}" dt="2021-11-15T06:41:08.711" v="15555" actId="478"/>
          <ac:spMkLst>
            <pc:docMk/>
            <pc:sldMk cId="968474188" sldId="681"/>
            <ac:spMk id="20" creationId="{09592A9D-7A4C-4D3A-8753-873199FD1734}"/>
          </ac:spMkLst>
        </pc:spChg>
        <pc:spChg chg="del mod">
          <ac:chgData name="MAEYAMA Shinya" userId="8c10cf57-38b8-4829-91db-25455276851f" providerId="ADAL" clId="{B20226DB-824A-45CD-9043-75E50EE9740A}" dt="2021-11-15T06:23:16.141" v="15052" actId="478"/>
          <ac:spMkLst>
            <pc:docMk/>
            <pc:sldMk cId="968474188" sldId="681"/>
            <ac:spMk id="22" creationId="{B20727C7-3B1F-4ADD-BC45-FD1A38B49B4F}"/>
          </ac:spMkLst>
        </pc:spChg>
        <pc:picChg chg="mod">
          <ac:chgData name="MAEYAMA Shinya" userId="8c10cf57-38b8-4829-91db-25455276851f" providerId="ADAL" clId="{B20226DB-824A-45CD-9043-75E50EE9740A}" dt="2021-11-15T06:40:37.412" v="15544" actId="1035"/>
          <ac:picMkLst>
            <pc:docMk/>
            <pc:sldMk cId="968474188" sldId="681"/>
            <ac:picMk id="3" creationId="{CCDC4E03-97E2-44E7-B1D0-0FC1C2B0E2B1}"/>
          </ac:picMkLst>
        </pc:picChg>
        <pc:picChg chg="mod ord">
          <ac:chgData name="MAEYAMA Shinya" userId="8c10cf57-38b8-4829-91db-25455276851f" providerId="ADAL" clId="{B20226DB-824A-45CD-9043-75E50EE9740A}" dt="2021-11-15T06:40:37.412" v="15544" actId="1035"/>
          <ac:picMkLst>
            <pc:docMk/>
            <pc:sldMk cId="968474188" sldId="681"/>
            <ac:picMk id="4" creationId="{9B961C0D-37AE-43CA-8925-D1AE5E6A157D}"/>
          </ac:picMkLst>
        </pc:picChg>
      </pc:sldChg>
      <pc:sldChg chg="del">
        <pc:chgData name="MAEYAMA Shinya" userId="8c10cf57-38b8-4829-91db-25455276851f" providerId="ADAL" clId="{B20226DB-824A-45CD-9043-75E50EE9740A}" dt="2021-11-10T02:56:18.993" v="10101" actId="2696"/>
        <pc:sldMkLst>
          <pc:docMk/>
          <pc:sldMk cId="2264640232" sldId="681"/>
        </pc:sldMkLst>
      </pc:sldChg>
      <pc:sldChg chg="addSp modSp add mod">
        <pc:chgData name="MAEYAMA Shinya" userId="8c10cf57-38b8-4829-91db-25455276851f" providerId="ADAL" clId="{B20226DB-824A-45CD-9043-75E50EE9740A}" dt="2021-11-15T06:56:39.902" v="16181"/>
        <pc:sldMkLst>
          <pc:docMk/>
          <pc:sldMk cId="582920593" sldId="682"/>
        </pc:sldMkLst>
        <pc:spChg chg="mod">
          <ac:chgData name="MAEYAMA Shinya" userId="8c10cf57-38b8-4829-91db-25455276851f" providerId="ADAL" clId="{B20226DB-824A-45CD-9043-75E50EE9740A}" dt="2021-11-10T03:12:04.266" v="10518" actId="20577"/>
          <ac:spMkLst>
            <pc:docMk/>
            <pc:sldMk cId="582920593" sldId="682"/>
            <ac:spMk id="2" creationId="{00000000-0000-0000-0000-000000000000}"/>
          </ac:spMkLst>
        </pc:spChg>
        <pc:spChg chg="mod">
          <ac:chgData name="MAEYAMA Shinya" userId="8c10cf57-38b8-4829-91db-25455276851f" providerId="ADAL" clId="{B20226DB-824A-45CD-9043-75E50EE9740A}" dt="2021-11-15T06:53:28.353" v="16051" actId="20577"/>
          <ac:spMkLst>
            <pc:docMk/>
            <pc:sldMk cId="582920593" sldId="682"/>
            <ac:spMk id="9" creationId="{2E3AEA82-7A3C-413D-AF5E-240615797B67}"/>
          </ac:spMkLst>
        </pc:spChg>
        <pc:spChg chg="mod">
          <ac:chgData name="MAEYAMA Shinya" userId="8c10cf57-38b8-4829-91db-25455276851f" providerId="ADAL" clId="{B20226DB-824A-45CD-9043-75E50EE9740A}" dt="2021-11-15T06:56:39.902" v="16181"/>
          <ac:spMkLst>
            <pc:docMk/>
            <pc:sldMk cId="582920593" sldId="682"/>
            <ac:spMk id="10" creationId="{A531093E-19ED-490A-A002-9ECA988BEFF6}"/>
          </ac:spMkLst>
        </pc:spChg>
        <pc:spChg chg="add mod">
          <ac:chgData name="MAEYAMA Shinya" userId="8c10cf57-38b8-4829-91db-25455276851f" providerId="ADAL" clId="{B20226DB-824A-45CD-9043-75E50EE9740A}" dt="2021-11-10T03:02:55.872" v="10311"/>
          <ac:spMkLst>
            <pc:docMk/>
            <pc:sldMk cId="582920593" sldId="682"/>
            <ac:spMk id="11" creationId="{1FF385C1-8EC1-47C4-9EA9-31FC6AA4BC23}"/>
          </ac:spMkLst>
        </pc:spChg>
        <pc:spChg chg="mod">
          <ac:chgData name="MAEYAMA Shinya" userId="8c10cf57-38b8-4829-91db-25455276851f" providerId="ADAL" clId="{B20226DB-824A-45CD-9043-75E50EE9740A}" dt="2021-11-15T06:41:52.840" v="15597" actId="1038"/>
          <ac:spMkLst>
            <pc:docMk/>
            <pc:sldMk cId="582920593" sldId="682"/>
            <ac:spMk id="12" creationId="{81F0C77E-4565-4414-801B-36001F39A340}"/>
          </ac:spMkLst>
        </pc:spChg>
        <pc:spChg chg="mod">
          <ac:chgData name="MAEYAMA Shinya" userId="8c10cf57-38b8-4829-91db-25455276851f" providerId="ADAL" clId="{B20226DB-824A-45CD-9043-75E50EE9740A}" dt="2021-11-15T06:53:44.793" v="16053" actId="6549"/>
          <ac:spMkLst>
            <pc:docMk/>
            <pc:sldMk cId="582920593" sldId="682"/>
            <ac:spMk id="15" creationId="{679EAEA0-6B79-4C35-BD9B-976E8EA29F97}"/>
          </ac:spMkLst>
        </pc:spChg>
        <pc:spChg chg="mod">
          <ac:chgData name="MAEYAMA Shinya" userId="8c10cf57-38b8-4829-91db-25455276851f" providerId="ADAL" clId="{B20226DB-824A-45CD-9043-75E50EE9740A}" dt="2021-11-15T06:53:53.832" v="16057" actId="6549"/>
          <ac:spMkLst>
            <pc:docMk/>
            <pc:sldMk cId="582920593" sldId="682"/>
            <ac:spMk id="17" creationId="{CD3C67D4-D7B4-404E-AAE4-A3E8FCF8A16A}"/>
          </ac:spMkLst>
        </pc:spChg>
        <pc:picChg chg="mod">
          <ac:chgData name="MAEYAMA Shinya" userId="8c10cf57-38b8-4829-91db-25455276851f" providerId="ADAL" clId="{B20226DB-824A-45CD-9043-75E50EE9740A}" dt="2021-11-15T06:41:45.512" v="15589" actId="1038"/>
          <ac:picMkLst>
            <pc:docMk/>
            <pc:sldMk cId="582920593" sldId="682"/>
            <ac:picMk id="7" creationId="{9B7B0E11-39E8-4366-8DA6-388A7DCAA8AD}"/>
          </ac:picMkLst>
        </pc:picChg>
        <pc:picChg chg="mod">
          <ac:chgData name="MAEYAMA Shinya" userId="8c10cf57-38b8-4829-91db-25455276851f" providerId="ADAL" clId="{B20226DB-824A-45CD-9043-75E50EE9740A}" dt="2021-11-15T06:41:45.512" v="15589" actId="1038"/>
          <ac:picMkLst>
            <pc:docMk/>
            <pc:sldMk cId="582920593" sldId="682"/>
            <ac:picMk id="13" creationId="{D4CF8D23-4C91-45F6-965E-FC6255D1C270}"/>
          </ac:picMkLst>
        </pc:picChg>
        <pc:picChg chg="mod">
          <ac:chgData name="MAEYAMA Shinya" userId="8c10cf57-38b8-4829-91db-25455276851f" providerId="ADAL" clId="{B20226DB-824A-45CD-9043-75E50EE9740A}" dt="2021-11-15T06:41:45.512" v="15589" actId="1038"/>
          <ac:picMkLst>
            <pc:docMk/>
            <pc:sldMk cId="582920593" sldId="682"/>
            <ac:picMk id="14" creationId="{D8CA4394-6DBF-486D-8628-F19F409EB1D8}"/>
          </ac:picMkLst>
        </pc:picChg>
      </pc:sldChg>
      <pc:sldChg chg="del">
        <pc:chgData name="MAEYAMA Shinya" userId="8c10cf57-38b8-4829-91db-25455276851f" providerId="ADAL" clId="{B20226DB-824A-45CD-9043-75E50EE9740A}" dt="2021-11-10T02:56:18.993" v="10101" actId="2696"/>
        <pc:sldMkLst>
          <pc:docMk/>
          <pc:sldMk cId="1869653360" sldId="682"/>
        </pc:sldMkLst>
      </pc:sldChg>
      <pc:sldChg chg="del">
        <pc:chgData name="MAEYAMA Shinya" userId="8c10cf57-38b8-4829-91db-25455276851f" providerId="ADAL" clId="{B20226DB-824A-45CD-9043-75E50EE9740A}" dt="2021-11-10T03:21:43.297" v="11343" actId="47"/>
        <pc:sldMkLst>
          <pc:docMk/>
          <pc:sldMk cId="2399749899" sldId="683"/>
        </pc:sldMkLst>
      </pc:sldChg>
      <pc:sldChg chg="del">
        <pc:chgData name="MAEYAMA Shinya" userId="8c10cf57-38b8-4829-91db-25455276851f" providerId="ADAL" clId="{B20226DB-824A-45CD-9043-75E50EE9740A}" dt="2021-11-10T03:21:43.297" v="11343" actId="47"/>
        <pc:sldMkLst>
          <pc:docMk/>
          <pc:sldMk cId="2909937236" sldId="685"/>
        </pc:sldMkLst>
      </pc:sldChg>
      <pc:sldChg chg="del">
        <pc:chgData name="MAEYAMA Shinya" userId="8c10cf57-38b8-4829-91db-25455276851f" providerId="ADAL" clId="{B20226DB-824A-45CD-9043-75E50EE9740A}" dt="2021-11-10T03:21:43.297" v="11343" actId="47"/>
        <pc:sldMkLst>
          <pc:docMk/>
          <pc:sldMk cId="1020412493" sldId="686"/>
        </pc:sldMkLst>
      </pc:sldChg>
      <pc:sldChg chg="del">
        <pc:chgData name="MAEYAMA Shinya" userId="8c10cf57-38b8-4829-91db-25455276851f" providerId="ADAL" clId="{B20226DB-824A-45CD-9043-75E50EE9740A}" dt="2021-11-10T01:45:59.324" v="6780" actId="2696"/>
        <pc:sldMkLst>
          <pc:docMk/>
          <pc:sldMk cId="1417229607" sldId="687"/>
        </pc:sldMkLst>
      </pc:sldChg>
      <pc:sldChg chg="modSp add mod ord">
        <pc:chgData name="MAEYAMA Shinya" userId="8c10cf57-38b8-4829-91db-25455276851f" providerId="ADAL" clId="{B20226DB-824A-45CD-9043-75E50EE9740A}" dt="2021-11-10T02:02:13.548" v="7387"/>
        <pc:sldMkLst>
          <pc:docMk/>
          <pc:sldMk cId="4146020326" sldId="687"/>
        </pc:sldMkLst>
        <pc:spChg chg="mod">
          <ac:chgData name="MAEYAMA Shinya" userId="8c10cf57-38b8-4829-91db-25455276851f" providerId="ADAL" clId="{B20226DB-824A-45CD-9043-75E50EE9740A}" dt="2021-11-10T01:47:09.765" v="6879" actId="20577"/>
          <ac:spMkLst>
            <pc:docMk/>
            <pc:sldMk cId="4146020326" sldId="687"/>
            <ac:spMk id="32" creationId="{5C0F3D1F-9EEA-42CE-8BC9-B58D186DFFE3}"/>
          </ac:spMkLst>
        </pc:spChg>
        <pc:spChg chg="mod">
          <ac:chgData name="MAEYAMA Shinya" userId="8c10cf57-38b8-4829-91db-25455276851f" providerId="ADAL" clId="{B20226DB-824A-45CD-9043-75E50EE9740A}" dt="2021-11-10T01:48:22.028" v="6933" actId="20577"/>
          <ac:spMkLst>
            <pc:docMk/>
            <pc:sldMk cId="4146020326" sldId="687"/>
            <ac:spMk id="33" creationId="{F2770C4F-C133-4582-8FF8-53E497063319}"/>
          </ac:spMkLst>
        </pc:spChg>
        <pc:spChg chg="mod">
          <ac:chgData name="MAEYAMA Shinya" userId="8c10cf57-38b8-4829-91db-25455276851f" providerId="ADAL" clId="{B20226DB-824A-45CD-9043-75E50EE9740A}" dt="2021-11-10T01:48:17.826" v="6922" actId="20577"/>
          <ac:spMkLst>
            <pc:docMk/>
            <pc:sldMk cId="4146020326" sldId="687"/>
            <ac:spMk id="34" creationId="{89B5C669-BF84-49FD-B1A8-91992E56599A}"/>
          </ac:spMkLst>
        </pc:spChg>
      </pc:sldChg>
      <pc:sldChg chg="delSp modSp add mod">
        <pc:chgData name="MAEYAMA Shinya" userId="8c10cf57-38b8-4829-91db-25455276851f" providerId="ADAL" clId="{B20226DB-824A-45CD-9043-75E50EE9740A}" dt="2021-11-15T06:56:39.902" v="16181"/>
        <pc:sldMkLst>
          <pc:docMk/>
          <pc:sldMk cId="2906127383" sldId="688"/>
        </pc:sldMkLst>
        <pc:spChg chg="mod">
          <ac:chgData name="MAEYAMA Shinya" userId="8c10cf57-38b8-4829-91db-25455276851f" providerId="ADAL" clId="{B20226DB-824A-45CD-9043-75E50EE9740A}" dt="2021-11-09T08:36:17.539" v="243" actId="20577"/>
          <ac:spMkLst>
            <pc:docMk/>
            <pc:sldMk cId="2906127383" sldId="688"/>
            <ac:spMk id="2" creationId="{00000000-0000-0000-0000-000000000000}"/>
          </ac:spMkLst>
        </pc:spChg>
        <pc:spChg chg="mod">
          <ac:chgData name="MAEYAMA Shinya" userId="8c10cf57-38b8-4829-91db-25455276851f" providerId="ADAL" clId="{B20226DB-824A-45CD-9043-75E50EE9740A}" dt="2021-11-10T01:26:44.388" v="6252" actId="20577"/>
          <ac:spMkLst>
            <pc:docMk/>
            <pc:sldMk cId="2906127383" sldId="688"/>
            <ac:spMk id="4" creationId="{2007B24B-25BD-469E-8286-B953C3E8BAAC}"/>
          </ac:spMkLst>
        </pc:spChg>
        <pc:spChg chg="mod">
          <ac:chgData name="MAEYAMA Shinya" userId="8c10cf57-38b8-4829-91db-25455276851f" providerId="ADAL" clId="{B20226DB-824A-45CD-9043-75E50EE9740A}" dt="2021-11-15T06:56:39.902" v="16181"/>
          <ac:spMkLst>
            <pc:docMk/>
            <pc:sldMk cId="2906127383" sldId="688"/>
            <ac:spMk id="44" creationId="{F1CEE5F0-93E5-4A16-A5BF-8385ADC704BE}"/>
          </ac:spMkLst>
        </pc:spChg>
        <pc:picChg chg="del">
          <ac:chgData name="MAEYAMA Shinya" userId="8c10cf57-38b8-4829-91db-25455276851f" providerId="ADAL" clId="{B20226DB-824A-45CD-9043-75E50EE9740A}" dt="2021-11-09T08:36:23.921" v="244" actId="478"/>
          <ac:picMkLst>
            <pc:docMk/>
            <pc:sldMk cId="2906127383" sldId="688"/>
            <ac:picMk id="6" creationId="{7275D775-6FFF-467C-9BDB-3614316B028E}"/>
          </ac:picMkLst>
        </pc:picChg>
        <pc:picChg chg="del">
          <ac:chgData name="MAEYAMA Shinya" userId="8c10cf57-38b8-4829-91db-25455276851f" providerId="ADAL" clId="{B20226DB-824A-45CD-9043-75E50EE9740A}" dt="2021-11-09T08:36:23.921" v="244" actId="478"/>
          <ac:picMkLst>
            <pc:docMk/>
            <pc:sldMk cId="2906127383" sldId="688"/>
            <ac:picMk id="8" creationId="{F51431E4-9046-4141-A221-5E122B3BED41}"/>
          </ac:picMkLst>
        </pc:picChg>
        <pc:picChg chg="del">
          <ac:chgData name="MAEYAMA Shinya" userId="8c10cf57-38b8-4829-91db-25455276851f" providerId="ADAL" clId="{B20226DB-824A-45CD-9043-75E50EE9740A}" dt="2021-11-09T08:36:23.921" v="244" actId="478"/>
          <ac:picMkLst>
            <pc:docMk/>
            <pc:sldMk cId="2906127383" sldId="688"/>
            <ac:picMk id="10" creationId="{77352F8F-B7AA-4B2E-923E-583A80EC5997}"/>
          </ac:picMkLst>
        </pc:picChg>
      </pc:sldChg>
      <pc:sldChg chg="addSp modSp add mod">
        <pc:chgData name="MAEYAMA Shinya" userId="8c10cf57-38b8-4829-91db-25455276851f" providerId="ADAL" clId="{B20226DB-824A-45CD-9043-75E50EE9740A}" dt="2021-11-15T06:56:39.902" v="16181"/>
        <pc:sldMkLst>
          <pc:docMk/>
          <pc:sldMk cId="522840946" sldId="689"/>
        </pc:sldMkLst>
        <pc:spChg chg="mod">
          <ac:chgData name="MAEYAMA Shinya" userId="8c10cf57-38b8-4829-91db-25455276851f" providerId="ADAL" clId="{B20226DB-824A-45CD-9043-75E50EE9740A}" dt="2021-11-09T09:05:17.612" v="1793" actId="20577"/>
          <ac:spMkLst>
            <pc:docMk/>
            <pc:sldMk cId="522840946" sldId="689"/>
            <ac:spMk id="2" creationId="{00000000-0000-0000-0000-000000000000}"/>
          </ac:spMkLst>
        </pc:spChg>
        <pc:spChg chg="add mod">
          <ac:chgData name="MAEYAMA Shinya" userId="8c10cf57-38b8-4829-91db-25455276851f" providerId="ADAL" clId="{B20226DB-824A-45CD-9043-75E50EE9740A}" dt="2021-11-10T01:31:29.273" v="6410" actId="1036"/>
          <ac:spMkLst>
            <pc:docMk/>
            <pc:sldMk cId="522840946" sldId="689"/>
            <ac:spMk id="3" creationId="{36114EC7-D2D1-4C46-93D6-727F73CFEEEA}"/>
          </ac:spMkLst>
        </pc:spChg>
        <pc:spChg chg="mod">
          <ac:chgData name="MAEYAMA Shinya" userId="8c10cf57-38b8-4829-91db-25455276851f" providerId="ADAL" clId="{B20226DB-824A-45CD-9043-75E50EE9740A}" dt="2021-11-10T01:41:26.437" v="6738" actId="404"/>
          <ac:spMkLst>
            <pc:docMk/>
            <pc:sldMk cId="522840946" sldId="689"/>
            <ac:spMk id="4" creationId="{2007B24B-25BD-469E-8286-B953C3E8BAAC}"/>
          </ac:spMkLst>
        </pc:spChg>
        <pc:spChg chg="add mod">
          <ac:chgData name="MAEYAMA Shinya" userId="8c10cf57-38b8-4829-91db-25455276851f" providerId="ADAL" clId="{B20226DB-824A-45CD-9043-75E50EE9740A}" dt="2021-11-10T01:41:34.280" v="6739" actId="14100"/>
          <ac:spMkLst>
            <pc:docMk/>
            <pc:sldMk cId="522840946" sldId="689"/>
            <ac:spMk id="6" creationId="{D21AE284-41E8-486C-97D5-04AFCCDFBFC5}"/>
          </ac:spMkLst>
        </pc:spChg>
        <pc:spChg chg="mod">
          <ac:chgData name="MAEYAMA Shinya" userId="8c10cf57-38b8-4829-91db-25455276851f" providerId="ADAL" clId="{B20226DB-824A-45CD-9043-75E50EE9740A}" dt="2021-11-15T06:56:39.902" v="16181"/>
          <ac:spMkLst>
            <pc:docMk/>
            <pc:sldMk cId="522840946" sldId="689"/>
            <ac:spMk id="44" creationId="{F1CEE5F0-93E5-4A16-A5BF-8385ADC704BE}"/>
          </ac:spMkLst>
        </pc:spChg>
      </pc:sldChg>
      <pc:sldChg chg="modSp add mod">
        <pc:chgData name="MAEYAMA Shinya" userId="8c10cf57-38b8-4829-91db-25455276851f" providerId="ADAL" clId="{B20226DB-824A-45CD-9043-75E50EE9740A}" dt="2021-11-15T06:56:39.902" v="16181"/>
        <pc:sldMkLst>
          <pc:docMk/>
          <pc:sldMk cId="1661525214" sldId="690"/>
        </pc:sldMkLst>
        <pc:spChg chg="mod">
          <ac:chgData name="MAEYAMA Shinya" userId="8c10cf57-38b8-4829-91db-25455276851f" providerId="ADAL" clId="{B20226DB-824A-45CD-9043-75E50EE9740A}" dt="2021-11-09T09:16:24.366" v="2723" actId="6549"/>
          <ac:spMkLst>
            <pc:docMk/>
            <pc:sldMk cId="1661525214" sldId="690"/>
            <ac:spMk id="2" creationId="{00000000-0000-0000-0000-000000000000}"/>
          </ac:spMkLst>
        </pc:spChg>
        <pc:spChg chg="mod">
          <ac:chgData name="MAEYAMA Shinya" userId="8c10cf57-38b8-4829-91db-25455276851f" providerId="ADAL" clId="{B20226DB-824A-45CD-9043-75E50EE9740A}" dt="2021-11-10T01:25:05.857" v="6237" actId="403"/>
          <ac:spMkLst>
            <pc:docMk/>
            <pc:sldMk cId="1661525214" sldId="690"/>
            <ac:spMk id="4" creationId="{2007B24B-25BD-469E-8286-B953C3E8BAAC}"/>
          </ac:spMkLst>
        </pc:spChg>
        <pc:spChg chg="mod">
          <ac:chgData name="MAEYAMA Shinya" userId="8c10cf57-38b8-4829-91db-25455276851f" providerId="ADAL" clId="{B20226DB-824A-45CD-9043-75E50EE9740A}" dt="2021-11-15T06:56:39.902" v="16181"/>
          <ac:spMkLst>
            <pc:docMk/>
            <pc:sldMk cId="1661525214" sldId="690"/>
            <ac:spMk id="44" creationId="{F1CEE5F0-93E5-4A16-A5BF-8385ADC704BE}"/>
          </ac:spMkLst>
        </pc:spChg>
      </pc:sldChg>
      <pc:sldChg chg="addSp delSp modSp add mod">
        <pc:chgData name="MAEYAMA Shinya" userId="8c10cf57-38b8-4829-91db-25455276851f" providerId="ADAL" clId="{B20226DB-824A-45CD-9043-75E50EE9740A}" dt="2021-11-15T06:56:39.902" v="16181"/>
        <pc:sldMkLst>
          <pc:docMk/>
          <pc:sldMk cId="1588131050" sldId="691"/>
        </pc:sldMkLst>
        <pc:spChg chg="mod">
          <ac:chgData name="MAEYAMA Shinya" userId="8c10cf57-38b8-4829-91db-25455276851f" providerId="ADAL" clId="{B20226DB-824A-45CD-9043-75E50EE9740A}" dt="2021-11-09T09:44:07.302" v="4437" actId="6549"/>
          <ac:spMkLst>
            <pc:docMk/>
            <pc:sldMk cId="1588131050" sldId="691"/>
            <ac:spMk id="2" creationId="{00000000-0000-0000-0000-000000000000}"/>
          </ac:spMkLst>
        </pc:spChg>
        <pc:spChg chg="mod">
          <ac:chgData name="MAEYAMA Shinya" userId="8c10cf57-38b8-4829-91db-25455276851f" providerId="ADAL" clId="{B20226DB-824A-45CD-9043-75E50EE9740A}" dt="2021-11-10T08:52:19.487" v="11979" actId="20577"/>
          <ac:spMkLst>
            <pc:docMk/>
            <pc:sldMk cId="1588131050" sldId="691"/>
            <ac:spMk id="4" creationId="{2007B24B-25BD-469E-8286-B953C3E8BAAC}"/>
          </ac:spMkLst>
        </pc:spChg>
        <pc:spChg chg="add mod">
          <ac:chgData name="MAEYAMA Shinya" userId="8c10cf57-38b8-4829-91db-25455276851f" providerId="ADAL" clId="{B20226DB-824A-45CD-9043-75E50EE9740A}" dt="2021-11-10T08:45:08.002" v="11406" actId="20577"/>
          <ac:spMkLst>
            <pc:docMk/>
            <pc:sldMk cId="1588131050" sldId="691"/>
            <ac:spMk id="6" creationId="{8D0E4BE8-DF34-4872-BC73-C401670ACEC6}"/>
          </ac:spMkLst>
        </pc:spChg>
        <pc:spChg chg="add del mod">
          <ac:chgData name="MAEYAMA Shinya" userId="8c10cf57-38b8-4829-91db-25455276851f" providerId="ADAL" clId="{B20226DB-824A-45CD-9043-75E50EE9740A}" dt="2021-11-10T00:52:05.316" v="5245"/>
          <ac:spMkLst>
            <pc:docMk/>
            <pc:sldMk cId="1588131050" sldId="691"/>
            <ac:spMk id="7" creationId="{43993AC0-9D60-49CF-83C8-4337AFAFD874}"/>
          </ac:spMkLst>
        </pc:spChg>
        <pc:spChg chg="add mod">
          <ac:chgData name="MAEYAMA Shinya" userId="8c10cf57-38b8-4829-91db-25455276851f" providerId="ADAL" clId="{B20226DB-824A-45CD-9043-75E50EE9740A}" dt="2021-11-10T08:49:58.824" v="11923" actId="1036"/>
          <ac:spMkLst>
            <pc:docMk/>
            <pc:sldMk cId="1588131050" sldId="691"/>
            <ac:spMk id="15" creationId="{41C2FB44-2435-4AA1-A61C-F9176A355836}"/>
          </ac:spMkLst>
        </pc:spChg>
        <pc:spChg chg="add mod">
          <ac:chgData name="MAEYAMA Shinya" userId="8c10cf57-38b8-4829-91db-25455276851f" providerId="ADAL" clId="{B20226DB-824A-45CD-9043-75E50EE9740A}" dt="2021-11-10T08:49:50.839" v="11920" actId="164"/>
          <ac:spMkLst>
            <pc:docMk/>
            <pc:sldMk cId="1588131050" sldId="691"/>
            <ac:spMk id="22" creationId="{F50161BA-BFAA-4632-9D7F-34856CDD7DBB}"/>
          </ac:spMkLst>
        </pc:spChg>
        <pc:spChg chg="add mod">
          <ac:chgData name="MAEYAMA Shinya" userId="8c10cf57-38b8-4829-91db-25455276851f" providerId="ADAL" clId="{B20226DB-824A-45CD-9043-75E50EE9740A}" dt="2021-11-10T08:49:50.839" v="11920" actId="164"/>
          <ac:spMkLst>
            <pc:docMk/>
            <pc:sldMk cId="1588131050" sldId="691"/>
            <ac:spMk id="23" creationId="{F9D58390-905C-490C-BE49-5F9AFAB51F53}"/>
          </ac:spMkLst>
        </pc:spChg>
        <pc:spChg chg="add mod">
          <ac:chgData name="MAEYAMA Shinya" userId="8c10cf57-38b8-4829-91db-25455276851f" providerId="ADAL" clId="{B20226DB-824A-45CD-9043-75E50EE9740A}" dt="2021-11-10T08:49:50.839" v="11920" actId="164"/>
          <ac:spMkLst>
            <pc:docMk/>
            <pc:sldMk cId="1588131050" sldId="691"/>
            <ac:spMk id="24" creationId="{705327E6-B6BC-4306-A94B-98FA1A24C609}"/>
          </ac:spMkLst>
        </pc:spChg>
        <pc:spChg chg="add mod">
          <ac:chgData name="MAEYAMA Shinya" userId="8c10cf57-38b8-4829-91db-25455276851f" providerId="ADAL" clId="{B20226DB-824A-45CD-9043-75E50EE9740A}" dt="2021-11-10T08:50:42.395" v="11962" actId="6549"/>
          <ac:spMkLst>
            <pc:docMk/>
            <pc:sldMk cId="1588131050" sldId="691"/>
            <ac:spMk id="26" creationId="{2B00FFE2-0362-43D9-B955-6D00D579818C}"/>
          </ac:spMkLst>
        </pc:spChg>
        <pc:spChg chg="mod">
          <ac:chgData name="MAEYAMA Shinya" userId="8c10cf57-38b8-4829-91db-25455276851f" providerId="ADAL" clId="{B20226DB-824A-45CD-9043-75E50EE9740A}" dt="2021-11-15T06:56:39.902" v="16181"/>
          <ac:spMkLst>
            <pc:docMk/>
            <pc:sldMk cId="1588131050" sldId="691"/>
            <ac:spMk id="44" creationId="{F1CEE5F0-93E5-4A16-A5BF-8385ADC704BE}"/>
          </ac:spMkLst>
        </pc:spChg>
        <pc:grpChg chg="add mod">
          <ac:chgData name="MAEYAMA Shinya" userId="8c10cf57-38b8-4829-91db-25455276851f" providerId="ADAL" clId="{B20226DB-824A-45CD-9043-75E50EE9740A}" dt="2021-11-10T08:49:53.920" v="11921" actId="14100"/>
          <ac:grpSpMkLst>
            <pc:docMk/>
            <pc:sldMk cId="1588131050" sldId="691"/>
            <ac:grpSpMk id="25" creationId="{1F2DE9DD-5DC2-49A6-92B1-C73B72C0FD26}"/>
          </ac:grpSpMkLst>
        </pc:grpChg>
        <pc:picChg chg="add del mod modCrop">
          <ac:chgData name="MAEYAMA Shinya" userId="8c10cf57-38b8-4829-91db-25455276851f" providerId="ADAL" clId="{B20226DB-824A-45CD-9043-75E50EE9740A}" dt="2021-11-10T00:52:05.316" v="5243" actId="478"/>
          <ac:picMkLst>
            <pc:docMk/>
            <pc:sldMk cId="1588131050" sldId="691"/>
            <ac:picMk id="5" creationId="{299940A9-59A9-4EBA-A138-02A3422C5F3E}"/>
          </ac:picMkLst>
        </pc:picChg>
        <pc:picChg chg="add mod">
          <ac:chgData name="MAEYAMA Shinya" userId="8c10cf57-38b8-4829-91db-25455276851f" providerId="ADAL" clId="{B20226DB-824A-45CD-9043-75E50EE9740A}" dt="2021-11-10T08:49:50.839" v="11920" actId="164"/>
          <ac:picMkLst>
            <pc:docMk/>
            <pc:sldMk cId="1588131050" sldId="691"/>
            <ac:picMk id="9" creationId="{733CCFB7-1731-4C06-8824-ABACAE595638}"/>
          </ac:picMkLst>
        </pc:picChg>
        <pc:cxnChg chg="del">
          <ac:chgData name="MAEYAMA Shinya" userId="8c10cf57-38b8-4829-91db-25455276851f" providerId="ADAL" clId="{B20226DB-824A-45CD-9043-75E50EE9740A}" dt="2021-11-09T09:46:08.378" v="4574" actId="478"/>
          <ac:cxnSpMkLst>
            <pc:docMk/>
            <pc:sldMk cId="1588131050" sldId="691"/>
            <ac:cxnSpMk id="5" creationId="{4927A4B0-7CB3-4D2D-9654-4AEF44FD88F8}"/>
          </ac:cxnSpMkLst>
        </pc:cxnChg>
        <pc:cxnChg chg="add mod">
          <ac:chgData name="MAEYAMA Shinya" userId="8c10cf57-38b8-4829-91db-25455276851f" providerId="ADAL" clId="{B20226DB-824A-45CD-9043-75E50EE9740A}" dt="2021-11-10T08:49:50.839" v="11920" actId="164"/>
          <ac:cxnSpMkLst>
            <pc:docMk/>
            <pc:sldMk cId="1588131050" sldId="691"/>
            <ac:cxnSpMk id="11" creationId="{3DE4B864-1B3B-47DE-BDF8-DE733C34F2B6}"/>
          </ac:cxnSpMkLst>
        </pc:cxnChg>
        <pc:cxnChg chg="del">
          <ac:chgData name="MAEYAMA Shinya" userId="8c10cf57-38b8-4829-91db-25455276851f" providerId="ADAL" clId="{B20226DB-824A-45CD-9043-75E50EE9740A}" dt="2021-11-09T09:46:08.378" v="4574" actId="478"/>
          <ac:cxnSpMkLst>
            <pc:docMk/>
            <pc:sldMk cId="1588131050" sldId="691"/>
            <ac:cxnSpMk id="11" creationId="{BBA0149E-BA3C-4874-85C7-43D92D60CDE8}"/>
          </ac:cxnSpMkLst>
        </pc:cxnChg>
        <pc:cxnChg chg="del">
          <ac:chgData name="MAEYAMA Shinya" userId="8c10cf57-38b8-4829-91db-25455276851f" providerId="ADAL" clId="{B20226DB-824A-45CD-9043-75E50EE9740A}" dt="2021-11-09T09:46:08.378" v="4574" actId="478"/>
          <ac:cxnSpMkLst>
            <pc:docMk/>
            <pc:sldMk cId="1588131050" sldId="691"/>
            <ac:cxnSpMk id="12" creationId="{46EAC736-0931-4129-8C0B-38FBCE325F55}"/>
          </ac:cxnSpMkLst>
        </pc:cxnChg>
        <pc:cxnChg chg="add mod">
          <ac:chgData name="MAEYAMA Shinya" userId="8c10cf57-38b8-4829-91db-25455276851f" providerId="ADAL" clId="{B20226DB-824A-45CD-9043-75E50EE9740A}" dt="2021-11-10T08:49:50.839" v="11920" actId="164"/>
          <ac:cxnSpMkLst>
            <pc:docMk/>
            <pc:sldMk cId="1588131050" sldId="691"/>
            <ac:cxnSpMk id="13" creationId="{6D600BF7-859F-4236-B7FB-4A684D95D47C}"/>
          </ac:cxnSpMkLst>
        </pc:cxnChg>
        <pc:cxnChg chg="del">
          <ac:chgData name="MAEYAMA Shinya" userId="8c10cf57-38b8-4829-91db-25455276851f" providerId="ADAL" clId="{B20226DB-824A-45CD-9043-75E50EE9740A}" dt="2021-11-09T09:46:08.378" v="4574" actId="478"/>
          <ac:cxnSpMkLst>
            <pc:docMk/>
            <pc:sldMk cId="1588131050" sldId="691"/>
            <ac:cxnSpMk id="13" creationId="{EB481E98-EE8C-4265-9E07-6F8DA6746B16}"/>
          </ac:cxnSpMkLst>
        </pc:cxnChg>
      </pc:sldChg>
      <pc:sldChg chg="modSp mod">
        <pc:chgData name="MAEYAMA Shinya" userId="8c10cf57-38b8-4829-91db-25455276851f" providerId="ADAL" clId="{B20226DB-824A-45CD-9043-75E50EE9740A}" dt="2021-11-15T06:56:39.902" v="16181"/>
        <pc:sldMkLst>
          <pc:docMk/>
          <pc:sldMk cId="1185420126" sldId="692"/>
        </pc:sldMkLst>
        <pc:spChg chg="mod">
          <ac:chgData name="MAEYAMA Shinya" userId="8c10cf57-38b8-4829-91db-25455276851f" providerId="ADAL" clId="{B20226DB-824A-45CD-9043-75E50EE9740A}" dt="2021-11-10T01:44:26.997" v="6775" actId="20577"/>
          <ac:spMkLst>
            <pc:docMk/>
            <pc:sldMk cId="1185420126" sldId="692"/>
            <ac:spMk id="4" creationId="{2007B24B-25BD-469E-8286-B953C3E8BAAC}"/>
          </ac:spMkLst>
        </pc:spChg>
        <pc:spChg chg="mod">
          <ac:chgData name="MAEYAMA Shinya" userId="8c10cf57-38b8-4829-91db-25455276851f" providerId="ADAL" clId="{B20226DB-824A-45CD-9043-75E50EE9740A}" dt="2021-11-15T06:56:39.902" v="16181"/>
          <ac:spMkLst>
            <pc:docMk/>
            <pc:sldMk cId="1185420126" sldId="692"/>
            <ac:spMk id="44" creationId="{F1CEE5F0-93E5-4A16-A5BF-8385ADC704BE}"/>
          </ac:spMkLst>
        </pc:spChg>
      </pc:sldChg>
      <pc:sldChg chg="add del ord">
        <pc:chgData name="MAEYAMA Shinya" userId="8c10cf57-38b8-4829-91db-25455276851f" providerId="ADAL" clId="{B20226DB-824A-45CD-9043-75E50EE9740A}" dt="2021-11-10T01:58:12.911" v="7385" actId="47"/>
        <pc:sldMkLst>
          <pc:docMk/>
          <pc:sldMk cId="2841378894" sldId="693"/>
        </pc:sldMkLst>
      </pc:sldChg>
      <pc:sldChg chg="modSp add mod">
        <pc:chgData name="MAEYAMA Shinya" userId="8c10cf57-38b8-4829-91db-25455276851f" providerId="ADAL" clId="{B20226DB-824A-45CD-9043-75E50EE9740A}" dt="2021-11-30T07:21:48.854" v="16314" actId="207"/>
        <pc:sldMkLst>
          <pc:docMk/>
          <pc:sldMk cId="362663933" sldId="694"/>
        </pc:sldMkLst>
        <pc:spChg chg="mod">
          <ac:chgData name="MAEYAMA Shinya" userId="8c10cf57-38b8-4829-91db-25455276851f" providerId="ADAL" clId="{B20226DB-824A-45CD-9043-75E50EE9740A}" dt="2021-11-10T01:01:05.877" v="5520" actId="6549"/>
          <ac:spMkLst>
            <pc:docMk/>
            <pc:sldMk cId="362663933" sldId="694"/>
            <ac:spMk id="2" creationId="{00000000-0000-0000-0000-000000000000}"/>
          </ac:spMkLst>
        </pc:spChg>
        <pc:spChg chg="mod">
          <ac:chgData name="MAEYAMA Shinya" userId="8c10cf57-38b8-4829-91db-25455276851f" providerId="ADAL" clId="{B20226DB-824A-45CD-9043-75E50EE9740A}" dt="2021-11-30T07:21:48.854" v="16314" actId="207"/>
          <ac:spMkLst>
            <pc:docMk/>
            <pc:sldMk cId="362663933" sldId="694"/>
            <ac:spMk id="4" creationId="{2007B24B-25BD-469E-8286-B953C3E8BAAC}"/>
          </ac:spMkLst>
        </pc:spChg>
        <pc:spChg chg="mod">
          <ac:chgData name="MAEYAMA Shinya" userId="8c10cf57-38b8-4829-91db-25455276851f" providerId="ADAL" clId="{B20226DB-824A-45CD-9043-75E50EE9740A}" dt="2021-11-15T06:56:39.902" v="16181"/>
          <ac:spMkLst>
            <pc:docMk/>
            <pc:sldMk cId="362663933" sldId="694"/>
            <ac:spMk id="44" creationId="{F1CEE5F0-93E5-4A16-A5BF-8385ADC704BE}"/>
          </ac:spMkLst>
        </pc:spChg>
      </pc:sldChg>
      <pc:sldChg chg="modSp add mod">
        <pc:chgData name="MAEYAMA Shinya" userId="8c10cf57-38b8-4829-91db-25455276851f" providerId="ADAL" clId="{B20226DB-824A-45CD-9043-75E50EE9740A}" dt="2021-11-15T06:56:39.902" v="16181"/>
        <pc:sldMkLst>
          <pc:docMk/>
          <pc:sldMk cId="798319682" sldId="695"/>
        </pc:sldMkLst>
        <pc:spChg chg="mod">
          <ac:chgData name="MAEYAMA Shinya" userId="8c10cf57-38b8-4829-91db-25455276851f" providerId="ADAL" clId="{B20226DB-824A-45CD-9043-75E50EE9740A}" dt="2021-11-10T01:24:56.525" v="6236" actId="207"/>
          <ac:spMkLst>
            <pc:docMk/>
            <pc:sldMk cId="798319682" sldId="695"/>
            <ac:spMk id="4" creationId="{2007B24B-25BD-469E-8286-B953C3E8BAAC}"/>
          </ac:spMkLst>
        </pc:spChg>
        <pc:spChg chg="mod">
          <ac:chgData name="MAEYAMA Shinya" userId="8c10cf57-38b8-4829-91db-25455276851f" providerId="ADAL" clId="{B20226DB-824A-45CD-9043-75E50EE9740A}" dt="2021-11-15T06:56:39.902" v="16181"/>
          <ac:spMkLst>
            <pc:docMk/>
            <pc:sldMk cId="798319682" sldId="695"/>
            <ac:spMk id="44" creationId="{F1CEE5F0-93E5-4A16-A5BF-8385ADC704BE}"/>
          </ac:spMkLst>
        </pc:spChg>
      </pc:sldChg>
      <pc:sldChg chg="addSp delSp modSp new mod ord">
        <pc:chgData name="MAEYAMA Shinya" userId="8c10cf57-38b8-4829-91db-25455276851f" providerId="ADAL" clId="{B20226DB-824A-45CD-9043-75E50EE9740A}" dt="2021-11-10T02:55:24.695" v="10100" actId="14100"/>
        <pc:sldMkLst>
          <pc:docMk/>
          <pc:sldMk cId="492680907" sldId="696"/>
        </pc:sldMkLst>
        <pc:spChg chg="del">
          <ac:chgData name="MAEYAMA Shinya" userId="8c10cf57-38b8-4829-91db-25455276851f" providerId="ADAL" clId="{B20226DB-824A-45CD-9043-75E50EE9740A}" dt="2021-11-10T01:51:18.729" v="7036" actId="478"/>
          <ac:spMkLst>
            <pc:docMk/>
            <pc:sldMk cId="492680907" sldId="696"/>
            <ac:spMk id="2" creationId="{B2CBAB6A-E400-46A5-A238-B5F2ACB06B29}"/>
          </ac:spMkLst>
        </pc:spChg>
        <pc:spChg chg="add mod">
          <ac:chgData name="MAEYAMA Shinya" userId="8c10cf57-38b8-4829-91db-25455276851f" providerId="ADAL" clId="{B20226DB-824A-45CD-9043-75E50EE9740A}" dt="2021-11-10T01:56:21.178" v="7331" actId="255"/>
          <ac:spMkLst>
            <pc:docMk/>
            <pc:sldMk cId="492680907" sldId="696"/>
            <ac:spMk id="9" creationId="{B64001E8-791D-4B2B-9B95-088D813C6EC7}"/>
          </ac:spMkLst>
        </pc:spChg>
        <pc:spChg chg="add mod">
          <ac:chgData name="MAEYAMA Shinya" userId="8c10cf57-38b8-4829-91db-25455276851f" providerId="ADAL" clId="{B20226DB-824A-45CD-9043-75E50EE9740A}" dt="2021-11-10T01:56:21.178" v="7331" actId="255"/>
          <ac:spMkLst>
            <pc:docMk/>
            <pc:sldMk cId="492680907" sldId="696"/>
            <ac:spMk id="10" creationId="{BF92CA49-B372-4213-B701-218F435D629F}"/>
          </ac:spMkLst>
        </pc:spChg>
        <pc:spChg chg="add mod">
          <ac:chgData name="MAEYAMA Shinya" userId="8c10cf57-38b8-4829-91db-25455276851f" providerId="ADAL" clId="{B20226DB-824A-45CD-9043-75E50EE9740A}" dt="2021-11-10T01:56:24.985" v="7334" actId="1036"/>
          <ac:spMkLst>
            <pc:docMk/>
            <pc:sldMk cId="492680907" sldId="696"/>
            <ac:spMk id="11" creationId="{D20EF439-4927-4F7B-8626-04AC5C0C5769}"/>
          </ac:spMkLst>
        </pc:spChg>
        <pc:spChg chg="add del mod">
          <ac:chgData name="MAEYAMA Shinya" userId="8c10cf57-38b8-4829-91db-25455276851f" providerId="ADAL" clId="{B20226DB-824A-45CD-9043-75E50EE9740A}" dt="2021-11-10T01:56:56.160" v="7381" actId="478"/>
          <ac:spMkLst>
            <pc:docMk/>
            <pc:sldMk cId="492680907" sldId="696"/>
            <ac:spMk id="12" creationId="{D5A4BFD7-BD8F-4880-BE98-690C42DDC7F2}"/>
          </ac:spMkLst>
        </pc:spChg>
        <pc:spChg chg="add del mod">
          <ac:chgData name="MAEYAMA Shinya" userId="8c10cf57-38b8-4829-91db-25455276851f" providerId="ADAL" clId="{B20226DB-824A-45CD-9043-75E50EE9740A}" dt="2021-11-10T01:56:56.160" v="7381" actId="478"/>
          <ac:spMkLst>
            <pc:docMk/>
            <pc:sldMk cId="492680907" sldId="696"/>
            <ac:spMk id="13" creationId="{8BF002C8-C457-4F2A-A061-E511AE88E23D}"/>
          </ac:spMkLst>
        </pc:spChg>
        <pc:spChg chg="add del mod">
          <ac:chgData name="MAEYAMA Shinya" userId="8c10cf57-38b8-4829-91db-25455276851f" providerId="ADAL" clId="{B20226DB-824A-45CD-9043-75E50EE9740A}" dt="2021-11-10T01:56:56.160" v="7381" actId="478"/>
          <ac:spMkLst>
            <pc:docMk/>
            <pc:sldMk cId="492680907" sldId="696"/>
            <ac:spMk id="14" creationId="{793B469A-BB14-422E-BB3F-6B1DCA4B44EA}"/>
          </ac:spMkLst>
        </pc:spChg>
        <pc:spChg chg="add mod">
          <ac:chgData name="MAEYAMA Shinya" userId="8c10cf57-38b8-4829-91db-25455276851f" providerId="ADAL" clId="{B20226DB-824A-45CD-9043-75E50EE9740A}" dt="2021-11-10T02:55:16.502" v="10085" actId="14100"/>
          <ac:spMkLst>
            <pc:docMk/>
            <pc:sldMk cId="492680907" sldId="696"/>
            <ac:spMk id="17" creationId="{F0571299-2807-4A5F-A361-63B572476A0C}"/>
          </ac:spMkLst>
        </pc:spChg>
        <pc:spChg chg="add mod">
          <ac:chgData name="MAEYAMA Shinya" userId="8c10cf57-38b8-4829-91db-25455276851f" providerId="ADAL" clId="{B20226DB-824A-45CD-9043-75E50EE9740A}" dt="2021-11-10T02:55:24.695" v="10100" actId="14100"/>
          <ac:spMkLst>
            <pc:docMk/>
            <pc:sldMk cId="492680907" sldId="696"/>
            <ac:spMk id="18" creationId="{1CDFC7A2-7FE8-41D0-8E5A-B9248DC1CDDE}"/>
          </ac:spMkLst>
        </pc:spChg>
        <pc:spChg chg="add mod">
          <ac:chgData name="MAEYAMA Shinya" userId="8c10cf57-38b8-4829-91db-25455276851f" providerId="ADAL" clId="{B20226DB-824A-45CD-9043-75E50EE9740A}" dt="2021-11-10T01:53:18.778" v="7164" actId="1035"/>
          <ac:spMkLst>
            <pc:docMk/>
            <pc:sldMk cId="492680907" sldId="696"/>
            <ac:spMk id="19" creationId="{0319E152-6C4A-4C8E-B9B6-A7172BE14AA5}"/>
          </ac:spMkLst>
        </pc:spChg>
        <pc:spChg chg="add mod">
          <ac:chgData name="MAEYAMA Shinya" userId="8c10cf57-38b8-4829-91db-25455276851f" providerId="ADAL" clId="{B20226DB-824A-45CD-9043-75E50EE9740A}" dt="2021-11-10T01:52:53.165" v="7138" actId="1076"/>
          <ac:spMkLst>
            <pc:docMk/>
            <pc:sldMk cId="492680907" sldId="696"/>
            <ac:spMk id="21" creationId="{250B2966-3021-41C1-A164-C7571B64AE3A}"/>
          </ac:spMkLst>
        </pc:spChg>
        <pc:spChg chg="add mod">
          <ac:chgData name="MAEYAMA Shinya" userId="8c10cf57-38b8-4829-91db-25455276851f" providerId="ADAL" clId="{B20226DB-824A-45CD-9043-75E50EE9740A}" dt="2021-11-10T01:53:51.312" v="7222" actId="1036"/>
          <ac:spMkLst>
            <pc:docMk/>
            <pc:sldMk cId="492680907" sldId="696"/>
            <ac:spMk id="22" creationId="{F7EE9D9D-E5B4-4882-9D17-374E59903E1F}"/>
          </ac:spMkLst>
        </pc:spChg>
        <pc:spChg chg="add mod">
          <ac:chgData name="MAEYAMA Shinya" userId="8c10cf57-38b8-4829-91db-25455276851f" providerId="ADAL" clId="{B20226DB-824A-45CD-9043-75E50EE9740A}" dt="2021-11-10T01:53:51.312" v="7222" actId="1036"/>
          <ac:spMkLst>
            <pc:docMk/>
            <pc:sldMk cId="492680907" sldId="696"/>
            <ac:spMk id="23" creationId="{5D804C68-4B2F-4449-A2B1-593B1983C0C0}"/>
          </ac:spMkLst>
        </pc:spChg>
        <pc:spChg chg="add mod ord">
          <ac:chgData name="MAEYAMA Shinya" userId="8c10cf57-38b8-4829-91db-25455276851f" providerId="ADAL" clId="{B20226DB-824A-45CD-9043-75E50EE9740A}" dt="2021-11-10T01:56:48.496" v="7380" actId="167"/>
          <ac:spMkLst>
            <pc:docMk/>
            <pc:sldMk cId="492680907" sldId="696"/>
            <ac:spMk id="24" creationId="{8BAC06F1-EA04-416F-901E-E64A17542C23}"/>
          </ac:spMkLst>
        </pc:spChg>
        <pc:spChg chg="add mod ord">
          <ac:chgData name="MAEYAMA Shinya" userId="8c10cf57-38b8-4829-91db-25455276851f" providerId="ADAL" clId="{B20226DB-824A-45CD-9043-75E50EE9740A}" dt="2021-11-10T01:56:48.496" v="7380" actId="167"/>
          <ac:spMkLst>
            <pc:docMk/>
            <pc:sldMk cId="492680907" sldId="696"/>
            <ac:spMk id="25" creationId="{90421B88-8795-4ED1-BCD4-B9BDC6C9667D}"/>
          </ac:spMkLst>
        </pc:spChg>
        <pc:spChg chg="add mod ord">
          <ac:chgData name="MAEYAMA Shinya" userId="8c10cf57-38b8-4829-91db-25455276851f" providerId="ADAL" clId="{B20226DB-824A-45CD-9043-75E50EE9740A}" dt="2021-11-10T01:56:48.496" v="7380" actId="167"/>
          <ac:spMkLst>
            <pc:docMk/>
            <pc:sldMk cId="492680907" sldId="696"/>
            <ac:spMk id="26" creationId="{A2A56E8B-3261-42BC-970E-37ED309E9684}"/>
          </ac:spMkLst>
        </pc:spChg>
        <pc:grpChg chg="add mod ord">
          <ac:chgData name="MAEYAMA Shinya" userId="8c10cf57-38b8-4829-91db-25455276851f" providerId="ADAL" clId="{B20226DB-824A-45CD-9043-75E50EE9740A}" dt="2021-11-10T01:57:00.190" v="7382" actId="167"/>
          <ac:grpSpMkLst>
            <pc:docMk/>
            <pc:sldMk cId="492680907" sldId="696"/>
            <ac:grpSpMk id="15" creationId="{6093BA73-EE71-47C5-BE48-37AA520B0E99}"/>
          </ac:grpSpMkLst>
        </pc:grpChg>
        <pc:picChg chg="add mod">
          <ac:chgData name="MAEYAMA Shinya" userId="8c10cf57-38b8-4829-91db-25455276851f" providerId="ADAL" clId="{B20226DB-824A-45CD-9043-75E50EE9740A}" dt="2021-11-10T01:55:55.038" v="7312" actId="20577"/>
          <ac:picMkLst>
            <pc:docMk/>
            <pc:sldMk cId="492680907" sldId="696"/>
            <ac:picMk id="3" creationId="{C4A1C2C0-A4B5-486C-8B14-FB3097928099}"/>
          </ac:picMkLst>
        </pc:picChg>
        <pc:picChg chg="add mod">
          <ac:chgData name="MAEYAMA Shinya" userId="8c10cf57-38b8-4829-91db-25455276851f" providerId="ADAL" clId="{B20226DB-824A-45CD-9043-75E50EE9740A}" dt="2021-11-10T01:55:55.038" v="7312" actId="20577"/>
          <ac:picMkLst>
            <pc:docMk/>
            <pc:sldMk cId="492680907" sldId="696"/>
            <ac:picMk id="4" creationId="{0C0791D6-45D3-4173-B809-FF37CAA39379}"/>
          </ac:picMkLst>
        </pc:picChg>
        <pc:picChg chg="add mod">
          <ac:chgData name="MAEYAMA Shinya" userId="8c10cf57-38b8-4829-91db-25455276851f" providerId="ADAL" clId="{B20226DB-824A-45CD-9043-75E50EE9740A}" dt="2021-11-10T01:55:55.038" v="7312" actId="20577"/>
          <ac:picMkLst>
            <pc:docMk/>
            <pc:sldMk cId="492680907" sldId="696"/>
            <ac:picMk id="5" creationId="{409507C1-2CF6-4B98-B9DC-BBAB00EB5A5F}"/>
          </ac:picMkLst>
        </pc:picChg>
        <pc:picChg chg="add mod">
          <ac:chgData name="MAEYAMA Shinya" userId="8c10cf57-38b8-4829-91db-25455276851f" providerId="ADAL" clId="{B20226DB-824A-45CD-9043-75E50EE9740A}" dt="2021-11-10T01:55:55.038" v="7312" actId="20577"/>
          <ac:picMkLst>
            <pc:docMk/>
            <pc:sldMk cId="492680907" sldId="696"/>
            <ac:picMk id="6" creationId="{EF9771FA-6F4F-4E3D-BBFF-A2F490EDFD98}"/>
          </ac:picMkLst>
        </pc:picChg>
        <pc:picChg chg="add mod">
          <ac:chgData name="MAEYAMA Shinya" userId="8c10cf57-38b8-4829-91db-25455276851f" providerId="ADAL" clId="{B20226DB-824A-45CD-9043-75E50EE9740A}" dt="2021-11-10T01:55:55.038" v="7312" actId="20577"/>
          <ac:picMkLst>
            <pc:docMk/>
            <pc:sldMk cId="492680907" sldId="696"/>
            <ac:picMk id="7" creationId="{9DB6AF03-1F97-4387-A67B-D6D0E014F978}"/>
          </ac:picMkLst>
        </pc:picChg>
        <pc:picChg chg="add mod">
          <ac:chgData name="MAEYAMA Shinya" userId="8c10cf57-38b8-4829-91db-25455276851f" providerId="ADAL" clId="{B20226DB-824A-45CD-9043-75E50EE9740A}" dt="2021-11-10T01:55:55.038" v="7312" actId="20577"/>
          <ac:picMkLst>
            <pc:docMk/>
            <pc:sldMk cId="492680907" sldId="696"/>
            <ac:picMk id="8" creationId="{D85CBAE7-7042-4688-BDC9-DFB56F621686}"/>
          </ac:picMkLst>
        </pc:picChg>
      </pc:sldChg>
      <pc:sldChg chg="addSp delSp modSp add mod">
        <pc:chgData name="MAEYAMA Shinya" userId="8c10cf57-38b8-4829-91db-25455276851f" providerId="ADAL" clId="{B20226DB-824A-45CD-9043-75E50EE9740A}" dt="2021-11-15T06:56:39.902" v="16181"/>
        <pc:sldMkLst>
          <pc:docMk/>
          <pc:sldMk cId="964490908" sldId="697"/>
        </pc:sldMkLst>
        <pc:spChg chg="mod">
          <ac:chgData name="MAEYAMA Shinya" userId="8c10cf57-38b8-4829-91db-25455276851f" providerId="ADAL" clId="{B20226DB-824A-45CD-9043-75E50EE9740A}" dt="2021-11-10T02:05:35.795" v="7653" actId="20577"/>
          <ac:spMkLst>
            <pc:docMk/>
            <pc:sldMk cId="964490908" sldId="697"/>
            <ac:spMk id="2" creationId="{00000000-0000-0000-0000-000000000000}"/>
          </ac:spMkLst>
        </pc:spChg>
        <pc:spChg chg="mod">
          <ac:chgData name="MAEYAMA Shinya" userId="8c10cf57-38b8-4829-91db-25455276851f" providerId="ADAL" clId="{B20226DB-824A-45CD-9043-75E50EE9740A}" dt="2021-11-15T05:26:02.300" v="12542" actId="20577"/>
          <ac:spMkLst>
            <pc:docMk/>
            <pc:sldMk cId="964490908" sldId="697"/>
            <ac:spMk id="4" creationId="{2007B24B-25BD-469E-8286-B953C3E8BAAC}"/>
          </ac:spMkLst>
        </pc:spChg>
        <pc:spChg chg="mod">
          <ac:chgData name="MAEYAMA Shinya" userId="8c10cf57-38b8-4829-91db-25455276851f" providerId="ADAL" clId="{B20226DB-824A-45CD-9043-75E50EE9740A}" dt="2021-11-10T02:35:26.252" v="9015" actId="1582"/>
          <ac:spMkLst>
            <pc:docMk/>
            <pc:sldMk cId="964490908" sldId="697"/>
            <ac:spMk id="6" creationId="{4699F870-B767-496D-9189-0F58E0DD989D}"/>
          </ac:spMkLst>
        </pc:spChg>
        <pc:spChg chg="mod">
          <ac:chgData name="MAEYAMA Shinya" userId="8c10cf57-38b8-4829-91db-25455276851f" providerId="ADAL" clId="{B20226DB-824A-45CD-9043-75E50EE9740A}" dt="2021-11-10T02:35:26.252" v="9015" actId="1582"/>
          <ac:spMkLst>
            <pc:docMk/>
            <pc:sldMk cId="964490908" sldId="697"/>
            <ac:spMk id="7" creationId="{5625681B-6AF4-4D44-B898-BB4F2A510C35}"/>
          </ac:spMkLst>
        </pc:spChg>
        <pc:spChg chg="mod">
          <ac:chgData name="MAEYAMA Shinya" userId="8c10cf57-38b8-4829-91db-25455276851f" providerId="ADAL" clId="{B20226DB-824A-45CD-9043-75E50EE9740A}" dt="2021-11-10T02:35:26.252" v="9015" actId="1582"/>
          <ac:spMkLst>
            <pc:docMk/>
            <pc:sldMk cId="964490908" sldId="697"/>
            <ac:spMk id="8" creationId="{7C662470-D4BC-4E1B-A043-B4B08866F106}"/>
          </ac:spMkLst>
        </pc:spChg>
        <pc:spChg chg="mod">
          <ac:chgData name="MAEYAMA Shinya" userId="8c10cf57-38b8-4829-91db-25455276851f" providerId="ADAL" clId="{B20226DB-824A-45CD-9043-75E50EE9740A}" dt="2021-11-10T02:35:26.252" v="9015" actId="1582"/>
          <ac:spMkLst>
            <pc:docMk/>
            <pc:sldMk cId="964490908" sldId="697"/>
            <ac:spMk id="9" creationId="{F76EA69B-DA97-41AD-8B25-794D98F58DED}"/>
          </ac:spMkLst>
        </pc:spChg>
        <pc:spChg chg="mod">
          <ac:chgData name="MAEYAMA Shinya" userId="8c10cf57-38b8-4829-91db-25455276851f" providerId="ADAL" clId="{B20226DB-824A-45CD-9043-75E50EE9740A}" dt="2021-11-10T02:35:26.252" v="9015" actId="1582"/>
          <ac:spMkLst>
            <pc:docMk/>
            <pc:sldMk cId="964490908" sldId="697"/>
            <ac:spMk id="11" creationId="{E700ED0C-6D7C-4BD0-BE62-03095A255711}"/>
          </ac:spMkLst>
        </pc:spChg>
        <pc:spChg chg="mod">
          <ac:chgData name="MAEYAMA Shinya" userId="8c10cf57-38b8-4829-91db-25455276851f" providerId="ADAL" clId="{B20226DB-824A-45CD-9043-75E50EE9740A}" dt="2021-11-10T02:35:26.252" v="9015" actId="1582"/>
          <ac:spMkLst>
            <pc:docMk/>
            <pc:sldMk cId="964490908" sldId="697"/>
            <ac:spMk id="12" creationId="{56C71AC3-20ED-4AD4-8DB7-4D3A71AA5148}"/>
          </ac:spMkLst>
        </pc:spChg>
        <pc:spChg chg="mod">
          <ac:chgData name="MAEYAMA Shinya" userId="8c10cf57-38b8-4829-91db-25455276851f" providerId="ADAL" clId="{B20226DB-824A-45CD-9043-75E50EE9740A}" dt="2021-11-10T02:35:26.252" v="9015" actId="1582"/>
          <ac:spMkLst>
            <pc:docMk/>
            <pc:sldMk cId="964490908" sldId="697"/>
            <ac:spMk id="13" creationId="{5813AEBA-85B2-4E3A-BE7B-7997208C8B92}"/>
          </ac:spMkLst>
        </pc:spChg>
        <pc:spChg chg="mod">
          <ac:chgData name="MAEYAMA Shinya" userId="8c10cf57-38b8-4829-91db-25455276851f" providerId="ADAL" clId="{B20226DB-824A-45CD-9043-75E50EE9740A}" dt="2021-11-10T02:35:26.252" v="9015" actId="1582"/>
          <ac:spMkLst>
            <pc:docMk/>
            <pc:sldMk cId="964490908" sldId="697"/>
            <ac:spMk id="14" creationId="{E4693D05-3CAC-4329-8268-A30A3B8A1B01}"/>
          </ac:spMkLst>
        </pc:spChg>
        <pc:spChg chg="mod">
          <ac:chgData name="MAEYAMA Shinya" userId="8c10cf57-38b8-4829-91db-25455276851f" providerId="ADAL" clId="{B20226DB-824A-45CD-9043-75E50EE9740A}" dt="2021-11-15T06:56:39.902" v="16181"/>
          <ac:spMkLst>
            <pc:docMk/>
            <pc:sldMk cId="964490908" sldId="697"/>
            <ac:spMk id="44" creationId="{F1CEE5F0-93E5-4A16-A5BF-8385ADC704BE}"/>
          </ac:spMkLst>
        </pc:spChg>
        <pc:grpChg chg="add del mod">
          <ac:chgData name="MAEYAMA Shinya" userId="8c10cf57-38b8-4829-91db-25455276851f" providerId="ADAL" clId="{B20226DB-824A-45CD-9043-75E50EE9740A}" dt="2021-11-10T02:35:33.459" v="9020" actId="21"/>
          <ac:grpSpMkLst>
            <pc:docMk/>
            <pc:sldMk cId="964490908" sldId="697"/>
            <ac:grpSpMk id="5" creationId="{AD85DB0F-1EF6-42F6-A781-F8863DBB911B}"/>
          </ac:grpSpMkLst>
        </pc:grpChg>
        <pc:grpChg chg="add del mod">
          <ac:chgData name="MAEYAMA Shinya" userId="8c10cf57-38b8-4829-91db-25455276851f" providerId="ADAL" clId="{B20226DB-824A-45CD-9043-75E50EE9740A}" dt="2021-11-10T02:35:41.526" v="9021" actId="21"/>
          <ac:grpSpMkLst>
            <pc:docMk/>
            <pc:sldMk cId="964490908" sldId="697"/>
            <ac:grpSpMk id="10" creationId="{A38F6749-BE28-40FD-A38C-2D198A443DA9}"/>
          </ac:grpSpMkLst>
        </pc:grpChg>
        <pc:picChg chg="mod">
          <ac:chgData name="MAEYAMA Shinya" userId="8c10cf57-38b8-4829-91db-25455276851f" providerId="ADAL" clId="{B20226DB-824A-45CD-9043-75E50EE9740A}" dt="2021-11-10T02:42:17.647" v="9407" actId="1038"/>
          <ac:picMkLst>
            <pc:docMk/>
            <pc:sldMk cId="964490908" sldId="697"/>
            <ac:picMk id="3" creationId="{7FE3931E-ECC1-4D4E-8C19-E84A4540D2DD}"/>
          </ac:picMkLst>
        </pc:picChg>
        <pc:picChg chg="mod">
          <ac:chgData name="MAEYAMA Shinya" userId="8c10cf57-38b8-4829-91db-25455276851f" providerId="ADAL" clId="{B20226DB-824A-45CD-9043-75E50EE9740A}" dt="2021-11-10T02:42:21.809" v="9410" actId="1037"/>
          <ac:picMkLst>
            <pc:docMk/>
            <pc:sldMk cId="964490908" sldId="697"/>
            <ac:picMk id="15" creationId="{93B380C9-AA7D-492F-9470-7C97EDD709AA}"/>
          </ac:picMkLst>
        </pc:picChg>
        <pc:picChg chg="add mod">
          <ac:chgData name="MAEYAMA Shinya" userId="8c10cf57-38b8-4829-91db-25455276851f" providerId="ADAL" clId="{B20226DB-824A-45CD-9043-75E50EE9740A}" dt="2021-11-10T02:53:15.043" v="10022" actId="1036"/>
          <ac:picMkLst>
            <pc:docMk/>
            <pc:sldMk cId="964490908" sldId="697"/>
            <ac:picMk id="17" creationId="{3DA2BDF5-4188-4D02-B82F-3283F697C302}"/>
          </ac:picMkLst>
        </pc:picChg>
        <pc:picChg chg="add mod">
          <ac:chgData name="MAEYAMA Shinya" userId="8c10cf57-38b8-4829-91db-25455276851f" providerId="ADAL" clId="{B20226DB-824A-45CD-9043-75E50EE9740A}" dt="2021-11-10T02:53:15.043" v="10022" actId="1036"/>
          <ac:picMkLst>
            <pc:docMk/>
            <pc:sldMk cId="964490908" sldId="697"/>
            <ac:picMk id="18" creationId="{E3D9C233-DA45-4B75-80AE-FFD3C122B232}"/>
          </ac:picMkLst>
        </pc:picChg>
      </pc:sldChg>
      <pc:sldChg chg="addSp delSp modSp add mod delAnim modAnim">
        <pc:chgData name="MAEYAMA Shinya" userId="8c10cf57-38b8-4829-91db-25455276851f" providerId="ADAL" clId="{B20226DB-824A-45CD-9043-75E50EE9740A}" dt="2021-11-15T06:56:39.902" v="16181"/>
        <pc:sldMkLst>
          <pc:docMk/>
          <pc:sldMk cId="3191606024" sldId="698"/>
        </pc:sldMkLst>
        <pc:spChg chg="mod">
          <ac:chgData name="MAEYAMA Shinya" userId="8c10cf57-38b8-4829-91db-25455276851f" providerId="ADAL" clId="{B20226DB-824A-45CD-9043-75E50EE9740A}" dt="2021-11-15T05:56:52.683" v="13832" actId="20577"/>
          <ac:spMkLst>
            <pc:docMk/>
            <pc:sldMk cId="3191606024" sldId="698"/>
            <ac:spMk id="2" creationId="{00000000-0000-0000-0000-000000000000}"/>
          </ac:spMkLst>
        </pc:spChg>
        <pc:spChg chg="del">
          <ac:chgData name="MAEYAMA Shinya" userId="8c10cf57-38b8-4829-91db-25455276851f" providerId="ADAL" clId="{B20226DB-824A-45CD-9043-75E50EE9740A}" dt="2021-11-15T05:48:58.107" v="13529" actId="478"/>
          <ac:spMkLst>
            <pc:docMk/>
            <pc:sldMk cId="3191606024" sldId="698"/>
            <ac:spMk id="19" creationId="{6484144C-5FDD-4534-B78B-F63B99C59916}"/>
          </ac:spMkLst>
        </pc:spChg>
        <pc:spChg chg="del">
          <ac:chgData name="MAEYAMA Shinya" userId="8c10cf57-38b8-4829-91db-25455276851f" providerId="ADAL" clId="{B20226DB-824A-45CD-9043-75E50EE9740A}" dt="2021-11-15T06:33:15.261" v="15394" actId="478"/>
          <ac:spMkLst>
            <pc:docMk/>
            <pc:sldMk cId="3191606024" sldId="698"/>
            <ac:spMk id="20" creationId="{2F4A6BEE-96E6-4066-8BB7-81F539FD4704}"/>
          </ac:spMkLst>
        </pc:spChg>
        <pc:spChg chg="add mod ord">
          <ac:chgData name="MAEYAMA Shinya" userId="8c10cf57-38b8-4829-91db-25455276851f" providerId="ADAL" clId="{B20226DB-824A-45CD-9043-75E50EE9740A}" dt="2021-11-15T06:18:33.700" v="14799" actId="167"/>
          <ac:spMkLst>
            <pc:docMk/>
            <pc:sldMk cId="3191606024" sldId="698"/>
            <ac:spMk id="23" creationId="{F7D78002-3C6B-449B-B44B-DF6F60B823D0}"/>
          </ac:spMkLst>
        </pc:spChg>
        <pc:spChg chg="del">
          <ac:chgData name="MAEYAMA Shinya" userId="8c10cf57-38b8-4829-91db-25455276851f" providerId="ADAL" clId="{B20226DB-824A-45CD-9043-75E50EE9740A}" dt="2021-11-15T05:48:54.442" v="13528" actId="478"/>
          <ac:spMkLst>
            <pc:docMk/>
            <pc:sldMk cId="3191606024" sldId="698"/>
            <ac:spMk id="24" creationId="{9F58AF6E-1CC7-45B2-B760-BAD979C182DC}"/>
          </ac:spMkLst>
        </pc:spChg>
        <pc:spChg chg="del">
          <ac:chgData name="MAEYAMA Shinya" userId="8c10cf57-38b8-4829-91db-25455276851f" providerId="ADAL" clId="{B20226DB-824A-45CD-9043-75E50EE9740A}" dt="2021-11-15T05:48:58.107" v="13529" actId="478"/>
          <ac:spMkLst>
            <pc:docMk/>
            <pc:sldMk cId="3191606024" sldId="698"/>
            <ac:spMk id="25" creationId="{3FFFF19A-89BA-47D6-BABB-A93E7A4212F1}"/>
          </ac:spMkLst>
        </pc:spChg>
        <pc:spChg chg="add mod ord">
          <ac:chgData name="MAEYAMA Shinya" userId="8c10cf57-38b8-4829-91db-25455276851f" providerId="ADAL" clId="{B20226DB-824A-45CD-9043-75E50EE9740A}" dt="2021-11-15T06:18:33.700" v="14799" actId="167"/>
          <ac:spMkLst>
            <pc:docMk/>
            <pc:sldMk cId="3191606024" sldId="698"/>
            <ac:spMk id="26" creationId="{3E98CF31-94F6-43CE-AEE7-19994A8A6F11}"/>
          </ac:spMkLst>
        </pc:spChg>
        <pc:spChg chg="add del mod">
          <ac:chgData name="MAEYAMA Shinya" userId="8c10cf57-38b8-4829-91db-25455276851f" providerId="ADAL" clId="{B20226DB-824A-45CD-9043-75E50EE9740A}" dt="2021-11-15T06:19:28.125" v="14823" actId="478"/>
          <ac:spMkLst>
            <pc:docMk/>
            <pc:sldMk cId="3191606024" sldId="698"/>
            <ac:spMk id="27" creationId="{8FF94E0B-8753-4DD2-936A-F3015C376F67}"/>
          </ac:spMkLst>
        </pc:spChg>
        <pc:spChg chg="del">
          <ac:chgData name="MAEYAMA Shinya" userId="8c10cf57-38b8-4829-91db-25455276851f" providerId="ADAL" clId="{B20226DB-824A-45CD-9043-75E50EE9740A}" dt="2021-11-15T05:48:58.107" v="13529" actId="478"/>
          <ac:spMkLst>
            <pc:docMk/>
            <pc:sldMk cId="3191606024" sldId="698"/>
            <ac:spMk id="28" creationId="{DA8705BC-3797-4D79-AE3D-C1666629EEB1}"/>
          </ac:spMkLst>
        </pc:spChg>
        <pc:spChg chg="add mod ord">
          <ac:chgData name="MAEYAMA Shinya" userId="8c10cf57-38b8-4829-91db-25455276851f" providerId="ADAL" clId="{B20226DB-824A-45CD-9043-75E50EE9740A}" dt="2021-11-15T06:18:44.187" v="14810" actId="1037"/>
          <ac:spMkLst>
            <pc:docMk/>
            <pc:sldMk cId="3191606024" sldId="698"/>
            <ac:spMk id="29" creationId="{CA451104-F38B-4C50-B35C-FD97683E3415}"/>
          </ac:spMkLst>
        </pc:spChg>
        <pc:spChg chg="del">
          <ac:chgData name="MAEYAMA Shinya" userId="8c10cf57-38b8-4829-91db-25455276851f" providerId="ADAL" clId="{B20226DB-824A-45CD-9043-75E50EE9740A}" dt="2021-11-15T05:48:58.107" v="13529" actId="478"/>
          <ac:spMkLst>
            <pc:docMk/>
            <pc:sldMk cId="3191606024" sldId="698"/>
            <ac:spMk id="30" creationId="{21EF5092-4A60-477F-9E13-BCC6C151D5C0}"/>
          </ac:spMkLst>
        </pc:spChg>
        <pc:spChg chg="del">
          <ac:chgData name="MAEYAMA Shinya" userId="8c10cf57-38b8-4829-91db-25455276851f" providerId="ADAL" clId="{B20226DB-824A-45CD-9043-75E50EE9740A}" dt="2021-11-15T05:48:58.107" v="13529" actId="478"/>
          <ac:spMkLst>
            <pc:docMk/>
            <pc:sldMk cId="3191606024" sldId="698"/>
            <ac:spMk id="31" creationId="{87561499-2110-47A1-8836-D333CD1D227D}"/>
          </ac:spMkLst>
        </pc:spChg>
        <pc:spChg chg="add mod">
          <ac:chgData name="MAEYAMA Shinya" userId="8c10cf57-38b8-4829-91db-25455276851f" providerId="ADAL" clId="{B20226DB-824A-45CD-9043-75E50EE9740A}" dt="2021-11-15T06:19:06.146" v="14822" actId="1035"/>
          <ac:spMkLst>
            <pc:docMk/>
            <pc:sldMk cId="3191606024" sldId="698"/>
            <ac:spMk id="32" creationId="{F2ECD1CA-5543-45FC-98A0-C3FD2566D36C}"/>
          </ac:spMkLst>
        </pc:spChg>
        <pc:spChg chg="mod ord">
          <ac:chgData name="MAEYAMA Shinya" userId="8c10cf57-38b8-4829-91db-25455276851f" providerId="ADAL" clId="{B20226DB-824A-45CD-9043-75E50EE9740A}" dt="2021-11-15T06:18:33.700" v="14799" actId="167"/>
          <ac:spMkLst>
            <pc:docMk/>
            <pc:sldMk cId="3191606024" sldId="698"/>
            <ac:spMk id="33" creationId="{2154CCC0-25FB-4A16-AD7D-917A95419C50}"/>
          </ac:spMkLst>
        </pc:spChg>
        <pc:spChg chg="mod ord">
          <ac:chgData name="MAEYAMA Shinya" userId="8c10cf57-38b8-4829-91db-25455276851f" providerId="ADAL" clId="{B20226DB-824A-45CD-9043-75E50EE9740A}" dt="2021-11-15T06:18:33.700" v="14799" actId="167"/>
          <ac:spMkLst>
            <pc:docMk/>
            <pc:sldMk cId="3191606024" sldId="698"/>
            <ac:spMk id="34" creationId="{EE66D708-F16B-4136-BFCD-52F3DC5E3B18}"/>
          </ac:spMkLst>
        </pc:spChg>
        <pc:spChg chg="add del mod">
          <ac:chgData name="MAEYAMA Shinya" userId="8c10cf57-38b8-4829-91db-25455276851f" providerId="ADAL" clId="{B20226DB-824A-45CD-9043-75E50EE9740A}" dt="2021-11-15T06:41:05.412" v="15554" actId="478"/>
          <ac:spMkLst>
            <pc:docMk/>
            <pc:sldMk cId="3191606024" sldId="698"/>
            <ac:spMk id="35" creationId="{719874D2-916A-4F65-A5BF-13131F6A172C}"/>
          </ac:spMkLst>
        </pc:spChg>
        <pc:spChg chg="add mod">
          <ac:chgData name="MAEYAMA Shinya" userId="8c10cf57-38b8-4829-91db-25455276851f" providerId="ADAL" clId="{B20226DB-824A-45CD-9043-75E50EE9740A}" dt="2021-11-15T06:56:39.902" v="16181"/>
          <ac:spMkLst>
            <pc:docMk/>
            <pc:sldMk cId="3191606024" sldId="698"/>
            <ac:spMk id="36" creationId="{5BE8A07B-330B-4B9A-898D-314767590F53}"/>
          </ac:spMkLst>
        </pc:spChg>
        <pc:spChg chg="del">
          <ac:chgData name="MAEYAMA Shinya" userId="8c10cf57-38b8-4829-91db-25455276851f" providerId="ADAL" clId="{B20226DB-824A-45CD-9043-75E50EE9740A}" dt="2021-11-15T05:48:58.107" v="13529" actId="478"/>
          <ac:spMkLst>
            <pc:docMk/>
            <pc:sldMk cId="3191606024" sldId="698"/>
            <ac:spMk id="38" creationId="{8A308AD9-F229-4307-A7EA-D0A398B20722}"/>
          </ac:spMkLst>
        </pc:spChg>
        <pc:spChg chg="del">
          <ac:chgData name="MAEYAMA Shinya" userId="8c10cf57-38b8-4829-91db-25455276851f" providerId="ADAL" clId="{B20226DB-824A-45CD-9043-75E50EE9740A}" dt="2021-11-15T05:58:38.221" v="14074" actId="478"/>
          <ac:spMkLst>
            <pc:docMk/>
            <pc:sldMk cId="3191606024" sldId="698"/>
            <ac:spMk id="42" creationId="{71A6224E-8B8C-4E7C-A69C-B22D44DC174B}"/>
          </ac:spMkLst>
        </pc:spChg>
        <pc:spChg chg="del">
          <ac:chgData name="MAEYAMA Shinya" userId="8c10cf57-38b8-4829-91db-25455276851f" providerId="ADAL" clId="{B20226DB-824A-45CD-9043-75E50EE9740A}" dt="2021-11-15T05:48:58.107" v="13529" actId="478"/>
          <ac:spMkLst>
            <pc:docMk/>
            <pc:sldMk cId="3191606024" sldId="698"/>
            <ac:spMk id="45" creationId="{BE6209B2-3AFD-4593-A8E6-1C495C9F3E41}"/>
          </ac:spMkLst>
        </pc:spChg>
        <pc:spChg chg="del">
          <ac:chgData name="MAEYAMA Shinya" userId="8c10cf57-38b8-4829-91db-25455276851f" providerId="ADAL" clId="{B20226DB-824A-45CD-9043-75E50EE9740A}" dt="2021-11-15T05:48:58.107" v="13529" actId="478"/>
          <ac:spMkLst>
            <pc:docMk/>
            <pc:sldMk cId="3191606024" sldId="698"/>
            <ac:spMk id="84" creationId="{EC0C5A30-F4FC-4501-8A87-8115C8E109BF}"/>
          </ac:spMkLst>
        </pc:spChg>
        <pc:picChg chg="del">
          <ac:chgData name="MAEYAMA Shinya" userId="8c10cf57-38b8-4829-91db-25455276851f" providerId="ADAL" clId="{B20226DB-824A-45CD-9043-75E50EE9740A}" dt="2021-11-15T05:48:58.107" v="13529" actId="478"/>
          <ac:picMkLst>
            <pc:docMk/>
            <pc:sldMk cId="3191606024" sldId="698"/>
            <ac:picMk id="3" creationId="{DCB538B3-70E9-4BD1-9F9A-C5B94CA79B3C}"/>
          </ac:picMkLst>
        </pc:picChg>
        <pc:picChg chg="mod ord">
          <ac:chgData name="MAEYAMA Shinya" userId="8c10cf57-38b8-4829-91db-25455276851f" providerId="ADAL" clId="{B20226DB-824A-45CD-9043-75E50EE9740A}" dt="2021-11-15T06:18:33.700" v="14799" actId="167"/>
          <ac:picMkLst>
            <pc:docMk/>
            <pc:sldMk cId="3191606024" sldId="698"/>
            <ac:picMk id="4" creationId="{BB2CA4E0-3E92-4232-8E93-0225C0ECCEC5}"/>
          </ac:picMkLst>
        </pc:picChg>
        <pc:picChg chg="del">
          <ac:chgData name="MAEYAMA Shinya" userId="8c10cf57-38b8-4829-91db-25455276851f" providerId="ADAL" clId="{B20226DB-824A-45CD-9043-75E50EE9740A}" dt="2021-11-15T05:48:58.107" v="13529" actId="478"/>
          <ac:picMkLst>
            <pc:docMk/>
            <pc:sldMk cId="3191606024" sldId="698"/>
            <ac:picMk id="7" creationId="{471131A6-CE5A-471A-BF37-F1A90F19B31D}"/>
          </ac:picMkLst>
        </pc:picChg>
        <pc:picChg chg="add mod ord">
          <ac:chgData name="MAEYAMA Shinya" userId="8c10cf57-38b8-4829-91db-25455276851f" providerId="ADAL" clId="{B20226DB-824A-45CD-9043-75E50EE9740A}" dt="2021-11-15T06:18:33.700" v="14799" actId="167"/>
          <ac:picMkLst>
            <pc:docMk/>
            <pc:sldMk cId="3191606024" sldId="698"/>
            <ac:picMk id="22" creationId="{D9AAEA5F-4426-4AB7-ACD2-4EB24F9C8DA8}"/>
          </ac:picMkLst>
        </pc:picChg>
      </pc:sldChg>
      <pc:sldChg chg="addSp delSp modSp add mod delAnim">
        <pc:chgData name="MAEYAMA Shinya" userId="8c10cf57-38b8-4829-91db-25455276851f" providerId="ADAL" clId="{B20226DB-824A-45CD-9043-75E50EE9740A}" dt="2021-11-15T06:56:39.902" v="16181"/>
        <pc:sldMkLst>
          <pc:docMk/>
          <pc:sldMk cId="1595940801" sldId="699"/>
        </pc:sldMkLst>
        <pc:spChg chg="mod">
          <ac:chgData name="MAEYAMA Shinya" userId="8c10cf57-38b8-4829-91db-25455276851f" providerId="ADAL" clId="{B20226DB-824A-45CD-9043-75E50EE9740A}" dt="2021-11-15T06:15:44.326" v="14647" actId="6549"/>
          <ac:spMkLst>
            <pc:docMk/>
            <pc:sldMk cId="1595940801" sldId="699"/>
            <ac:spMk id="2" creationId="{00000000-0000-0000-0000-000000000000}"/>
          </ac:spMkLst>
        </pc:spChg>
        <pc:spChg chg="mod">
          <ac:chgData name="MAEYAMA Shinya" userId="8c10cf57-38b8-4829-91db-25455276851f" providerId="ADAL" clId="{B20226DB-824A-45CD-9043-75E50EE9740A}" dt="2021-11-15T06:56:39.902" v="16181"/>
          <ac:spMkLst>
            <pc:docMk/>
            <pc:sldMk cId="1595940801" sldId="699"/>
            <ac:spMk id="20" creationId="{2F4A6BEE-96E6-4066-8BB7-81F539FD4704}"/>
          </ac:spMkLst>
        </pc:spChg>
        <pc:spChg chg="del">
          <ac:chgData name="MAEYAMA Shinya" userId="8c10cf57-38b8-4829-91db-25455276851f" providerId="ADAL" clId="{B20226DB-824A-45CD-9043-75E50EE9740A}" dt="2021-11-15T06:11:07.737" v="14534" actId="478"/>
          <ac:spMkLst>
            <pc:docMk/>
            <pc:sldMk cId="1595940801" sldId="699"/>
            <ac:spMk id="21" creationId="{E724A003-2E91-448A-9BBB-CADF0B26BB71}"/>
          </ac:spMkLst>
        </pc:spChg>
        <pc:spChg chg="del">
          <ac:chgData name="MAEYAMA Shinya" userId="8c10cf57-38b8-4829-91db-25455276851f" providerId="ADAL" clId="{B20226DB-824A-45CD-9043-75E50EE9740A}" dt="2021-11-15T06:11:06.211" v="14533" actId="478"/>
          <ac:spMkLst>
            <pc:docMk/>
            <pc:sldMk cId="1595940801" sldId="699"/>
            <ac:spMk id="23" creationId="{F7D78002-3C6B-449B-B44B-DF6F60B823D0}"/>
          </ac:spMkLst>
        </pc:spChg>
        <pc:spChg chg="del">
          <ac:chgData name="MAEYAMA Shinya" userId="8c10cf57-38b8-4829-91db-25455276851f" providerId="ADAL" clId="{B20226DB-824A-45CD-9043-75E50EE9740A}" dt="2021-11-15T06:11:06.211" v="14533" actId="478"/>
          <ac:spMkLst>
            <pc:docMk/>
            <pc:sldMk cId="1595940801" sldId="699"/>
            <ac:spMk id="26" creationId="{3E98CF31-94F6-43CE-AEE7-19994A8A6F11}"/>
          </ac:spMkLst>
        </pc:spChg>
        <pc:spChg chg="mod">
          <ac:chgData name="MAEYAMA Shinya" userId="8c10cf57-38b8-4829-91db-25455276851f" providerId="ADAL" clId="{B20226DB-824A-45CD-9043-75E50EE9740A}" dt="2021-11-15T06:11:59.882" v="14556" actId="14100"/>
          <ac:spMkLst>
            <pc:docMk/>
            <pc:sldMk cId="1595940801" sldId="699"/>
            <ac:spMk id="27" creationId="{8FF94E0B-8753-4DD2-936A-F3015C376F67}"/>
          </ac:spMkLst>
        </pc:spChg>
        <pc:spChg chg="del">
          <ac:chgData name="MAEYAMA Shinya" userId="8c10cf57-38b8-4829-91db-25455276851f" providerId="ADAL" clId="{B20226DB-824A-45CD-9043-75E50EE9740A}" dt="2021-11-15T06:11:03.530" v="14532" actId="478"/>
          <ac:spMkLst>
            <pc:docMk/>
            <pc:sldMk cId="1595940801" sldId="699"/>
            <ac:spMk id="33" creationId="{2154CCC0-25FB-4A16-AD7D-917A95419C50}"/>
          </ac:spMkLst>
        </pc:spChg>
        <pc:spChg chg="del mod">
          <ac:chgData name="MAEYAMA Shinya" userId="8c10cf57-38b8-4829-91db-25455276851f" providerId="ADAL" clId="{B20226DB-824A-45CD-9043-75E50EE9740A}" dt="2021-11-15T06:11:02.222" v="14531" actId="478"/>
          <ac:spMkLst>
            <pc:docMk/>
            <pc:sldMk cId="1595940801" sldId="699"/>
            <ac:spMk id="34" creationId="{EE66D708-F16B-4136-BFCD-52F3DC5E3B18}"/>
          </ac:spMkLst>
        </pc:spChg>
        <pc:spChg chg="add mod ord">
          <ac:chgData name="MAEYAMA Shinya" userId="8c10cf57-38b8-4829-91db-25455276851f" providerId="ADAL" clId="{B20226DB-824A-45CD-9043-75E50EE9740A}" dt="2021-11-15T06:18:00.730" v="14782" actId="1038"/>
          <ac:spMkLst>
            <pc:docMk/>
            <pc:sldMk cId="1595940801" sldId="699"/>
            <ac:spMk id="39" creationId="{F66BABEE-062A-4BE9-B662-894758E48832}"/>
          </ac:spMkLst>
        </pc:spChg>
        <pc:spChg chg="add mod">
          <ac:chgData name="MAEYAMA Shinya" userId="8c10cf57-38b8-4829-91db-25455276851f" providerId="ADAL" clId="{B20226DB-824A-45CD-9043-75E50EE9740A}" dt="2021-11-15T06:18:03.847" v="14785" actId="1036"/>
          <ac:spMkLst>
            <pc:docMk/>
            <pc:sldMk cId="1595940801" sldId="699"/>
            <ac:spMk id="40" creationId="{B64A1FF8-F0B2-45BA-BFA5-6DE67BD42D34}"/>
          </ac:spMkLst>
        </pc:spChg>
        <pc:picChg chg="del">
          <ac:chgData name="MAEYAMA Shinya" userId="8c10cf57-38b8-4829-91db-25455276851f" providerId="ADAL" clId="{B20226DB-824A-45CD-9043-75E50EE9740A}" dt="2021-11-15T06:11:00.461" v="14529" actId="478"/>
          <ac:picMkLst>
            <pc:docMk/>
            <pc:sldMk cId="1595940801" sldId="699"/>
            <ac:picMk id="4" creationId="{BB2CA4E0-3E92-4232-8E93-0225C0ECCEC5}"/>
          </ac:picMkLst>
        </pc:picChg>
        <pc:picChg chg="add del mod">
          <ac:chgData name="MAEYAMA Shinya" userId="8c10cf57-38b8-4829-91db-25455276851f" providerId="ADAL" clId="{B20226DB-824A-45CD-9043-75E50EE9740A}" dt="2021-11-15T06:09:10.286" v="14518" actId="478"/>
          <ac:picMkLst>
            <pc:docMk/>
            <pc:sldMk cId="1595940801" sldId="699"/>
            <ac:picMk id="5" creationId="{2B7572F2-8C42-45CB-A4BF-A38253D29431}"/>
          </ac:picMkLst>
        </pc:picChg>
        <pc:picChg chg="add del">
          <ac:chgData name="MAEYAMA Shinya" userId="8c10cf57-38b8-4829-91db-25455276851f" providerId="ADAL" clId="{B20226DB-824A-45CD-9043-75E50EE9740A}" dt="2021-11-15T06:08:52.652" v="14515" actId="478"/>
          <ac:picMkLst>
            <pc:docMk/>
            <pc:sldMk cId="1595940801" sldId="699"/>
            <ac:picMk id="7" creationId="{8BFD4926-CBFC-494A-A938-FD31D284C925}"/>
          </ac:picMkLst>
        </pc:picChg>
        <pc:picChg chg="add mod ord">
          <ac:chgData name="MAEYAMA Shinya" userId="8c10cf57-38b8-4829-91db-25455276851f" providerId="ADAL" clId="{B20226DB-824A-45CD-9043-75E50EE9740A}" dt="2021-11-15T06:16:37.985" v="14681" actId="167"/>
          <ac:picMkLst>
            <pc:docMk/>
            <pc:sldMk cId="1595940801" sldId="699"/>
            <ac:picMk id="9" creationId="{C5C115AD-CD69-4C94-A2F7-313379DD755D}"/>
          </ac:picMkLst>
        </pc:picChg>
        <pc:picChg chg="add mod ord">
          <ac:chgData name="MAEYAMA Shinya" userId="8c10cf57-38b8-4829-91db-25455276851f" providerId="ADAL" clId="{B20226DB-824A-45CD-9043-75E50EE9740A}" dt="2021-11-15T06:16:37.985" v="14681" actId="167"/>
          <ac:picMkLst>
            <pc:docMk/>
            <pc:sldMk cId="1595940801" sldId="699"/>
            <ac:picMk id="11" creationId="{C999CC7F-686C-4E6B-889F-AD4EA6B058B7}"/>
          </ac:picMkLst>
        </pc:picChg>
        <pc:picChg chg="add del mod ord">
          <ac:chgData name="MAEYAMA Shinya" userId="8c10cf57-38b8-4829-91db-25455276851f" providerId="ADAL" clId="{B20226DB-824A-45CD-9043-75E50EE9740A}" dt="2021-11-15T06:35:09.612" v="15434" actId="478"/>
          <ac:picMkLst>
            <pc:docMk/>
            <pc:sldMk cId="1595940801" sldId="699"/>
            <ac:picMk id="13" creationId="{E21B0E3F-FBE0-4D99-9898-75259776874C}"/>
          </ac:picMkLst>
        </pc:picChg>
        <pc:picChg chg="add mod ord">
          <ac:chgData name="MAEYAMA Shinya" userId="8c10cf57-38b8-4829-91db-25455276851f" providerId="ADAL" clId="{B20226DB-824A-45CD-9043-75E50EE9740A}" dt="2021-11-15T06:16:37.985" v="14681" actId="167"/>
          <ac:picMkLst>
            <pc:docMk/>
            <pc:sldMk cId="1595940801" sldId="699"/>
            <ac:picMk id="15" creationId="{9C0AA191-C876-47B0-A5B4-4E2A927273B1}"/>
          </ac:picMkLst>
        </pc:picChg>
        <pc:picChg chg="add mod ord">
          <ac:chgData name="MAEYAMA Shinya" userId="8c10cf57-38b8-4829-91db-25455276851f" providerId="ADAL" clId="{B20226DB-824A-45CD-9043-75E50EE9740A}" dt="2021-11-15T06:16:37.985" v="14681" actId="167"/>
          <ac:picMkLst>
            <pc:docMk/>
            <pc:sldMk cId="1595940801" sldId="699"/>
            <ac:picMk id="17" creationId="{890D4FBD-7FDC-4B2B-B548-C0BEE6474EF3}"/>
          </ac:picMkLst>
        </pc:picChg>
        <pc:picChg chg="add del mod ord">
          <ac:chgData name="MAEYAMA Shinya" userId="8c10cf57-38b8-4829-91db-25455276851f" providerId="ADAL" clId="{B20226DB-824A-45CD-9043-75E50EE9740A}" dt="2021-11-15T06:33:56.522" v="15401" actId="478"/>
          <ac:picMkLst>
            <pc:docMk/>
            <pc:sldMk cId="1595940801" sldId="699"/>
            <ac:picMk id="19" creationId="{820ED271-47D2-446A-93D3-FC2638E89563}"/>
          </ac:picMkLst>
        </pc:picChg>
        <pc:picChg chg="del">
          <ac:chgData name="MAEYAMA Shinya" userId="8c10cf57-38b8-4829-91db-25455276851f" providerId="ADAL" clId="{B20226DB-824A-45CD-9043-75E50EE9740A}" dt="2021-11-15T06:11:06.211" v="14533" actId="478"/>
          <ac:picMkLst>
            <pc:docMk/>
            <pc:sldMk cId="1595940801" sldId="699"/>
            <ac:picMk id="22" creationId="{D9AAEA5F-4426-4AB7-ACD2-4EB24F9C8DA8}"/>
          </ac:picMkLst>
        </pc:picChg>
        <pc:picChg chg="add mod">
          <ac:chgData name="MAEYAMA Shinya" userId="8c10cf57-38b8-4829-91db-25455276851f" providerId="ADAL" clId="{B20226DB-824A-45CD-9043-75E50EE9740A}" dt="2021-11-15T06:11:33.977" v="14544" actId="571"/>
          <ac:picMkLst>
            <pc:docMk/>
            <pc:sldMk cId="1595940801" sldId="699"/>
            <ac:picMk id="28" creationId="{F27ADC02-6435-45A6-BF2D-31AEEB485E42}"/>
          </ac:picMkLst>
        </pc:picChg>
        <pc:picChg chg="add mod">
          <ac:chgData name="MAEYAMA Shinya" userId="8c10cf57-38b8-4829-91db-25455276851f" providerId="ADAL" clId="{B20226DB-824A-45CD-9043-75E50EE9740A}" dt="2021-11-15T06:11:33.977" v="14544" actId="571"/>
          <ac:picMkLst>
            <pc:docMk/>
            <pc:sldMk cId="1595940801" sldId="699"/>
            <ac:picMk id="29" creationId="{A2E3EF28-F0F4-4665-88F8-62B4B077E120}"/>
          </ac:picMkLst>
        </pc:picChg>
        <pc:picChg chg="add mod">
          <ac:chgData name="MAEYAMA Shinya" userId="8c10cf57-38b8-4829-91db-25455276851f" providerId="ADAL" clId="{B20226DB-824A-45CD-9043-75E50EE9740A}" dt="2021-11-15T06:11:33.977" v="14544" actId="571"/>
          <ac:picMkLst>
            <pc:docMk/>
            <pc:sldMk cId="1595940801" sldId="699"/>
            <ac:picMk id="30" creationId="{FFF41F7D-E07F-4E31-8803-E0C716517C66}"/>
          </ac:picMkLst>
        </pc:picChg>
        <pc:picChg chg="add mod">
          <ac:chgData name="MAEYAMA Shinya" userId="8c10cf57-38b8-4829-91db-25455276851f" providerId="ADAL" clId="{B20226DB-824A-45CD-9043-75E50EE9740A}" dt="2021-11-15T06:11:33.977" v="14544" actId="571"/>
          <ac:picMkLst>
            <pc:docMk/>
            <pc:sldMk cId="1595940801" sldId="699"/>
            <ac:picMk id="31" creationId="{892181AD-2FC8-4892-AA86-00A83AB35EE2}"/>
          </ac:picMkLst>
        </pc:picChg>
        <pc:picChg chg="add mod">
          <ac:chgData name="MAEYAMA Shinya" userId="8c10cf57-38b8-4829-91db-25455276851f" providerId="ADAL" clId="{B20226DB-824A-45CD-9043-75E50EE9740A}" dt="2021-11-15T06:12:10.068" v="14559" actId="571"/>
          <ac:picMkLst>
            <pc:docMk/>
            <pc:sldMk cId="1595940801" sldId="699"/>
            <ac:picMk id="32" creationId="{A761E2F7-091C-4526-9FE7-12C1BA46F2C3}"/>
          </ac:picMkLst>
        </pc:picChg>
        <pc:picChg chg="add mod">
          <ac:chgData name="MAEYAMA Shinya" userId="8c10cf57-38b8-4829-91db-25455276851f" providerId="ADAL" clId="{B20226DB-824A-45CD-9043-75E50EE9740A}" dt="2021-11-15T06:12:10.068" v="14559" actId="571"/>
          <ac:picMkLst>
            <pc:docMk/>
            <pc:sldMk cId="1595940801" sldId="699"/>
            <ac:picMk id="35" creationId="{B2223D2D-F88B-45B9-ABA0-A76B3ADE3B4C}"/>
          </ac:picMkLst>
        </pc:picChg>
        <pc:picChg chg="add mod">
          <ac:chgData name="MAEYAMA Shinya" userId="8c10cf57-38b8-4829-91db-25455276851f" providerId="ADAL" clId="{B20226DB-824A-45CD-9043-75E50EE9740A}" dt="2021-11-15T06:12:10.068" v="14559" actId="571"/>
          <ac:picMkLst>
            <pc:docMk/>
            <pc:sldMk cId="1595940801" sldId="699"/>
            <ac:picMk id="36" creationId="{A7036F75-8A90-4E11-B171-051D63485008}"/>
          </ac:picMkLst>
        </pc:picChg>
        <pc:picChg chg="add mod">
          <ac:chgData name="MAEYAMA Shinya" userId="8c10cf57-38b8-4829-91db-25455276851f" providerId="ADAL" clId="{B20226DB-824A-45CD-9043-75E50EE9740A}" dt="2021-11-15T06:12:10.068" v="14559" actId="571"/>
          <ac:picMkLst>
            <pc:docMk/>
            <pc:sldMk cId="1595940801" sldId="699"/>
            <ac:picMk id="37" creationId="{8D8DD6F5-7794-47E0-9F37-1217AF0F5B55}"/>
          </ac:picMkLst>
        </pc:picChg>
        <pc:picChg chg="add mod ord">
          <ac:chgData name="MAEYAMA Shinya" userId="8c10cf57-38b8-4829-91db-25455276851f" providerId="ADAL" clId="{B20226DB-824A-45CD-9043-75E50EE9740A}" dt="2021-11-15T06:34:02.116" v="15408" actId="1035"/>
          <ac:picMkLst>
            <pc:docMk/>
            <pc:sldMk cId="1595940801" sldId="699"/>
            <ac:picMk id="42" creationId="{E8868581-86BC-4FEF-8141-37A31D8B216F}"/>
          </ac:picMkLst>
        </pc:picChg>
        <pc:picChg chg="add mod ord">
          <ac:chgData name="MAEYAMA Shinya" userId="8c10cf57-38b8-4829-91db-25455276851f" providerId="ADAL" clId="{B20226DB-824A-45CD-9043-75E50EE9740A}" dt="2021-11-15T06:35:07.998" v="15432" actId="167"/>
          <ac:picMkLst>
            <pc:docMk/>
            <pc:sldMk cId="1595940801" sldId="699"/>
            <ac:picMk id="44" creationId="{86788D8E-7084-45C5-BC87-91559EA7D3CB}"/>
          </ac:picMkLst>
        </pc:picChg>
        <pc:cxnChg chg="add mod ord">
          <ac:chgData name="MAEYAMA Shinya" userId="8c10cf57-38b8-4829-91db-25455276851f" providerId="ADAL" clId="{B20226DB-824A-45CD-9043-75E50EE9740A}" dt="2021-11-15T06:34:13.115" v="15412" actId="1038"/>
          <ac:cxnSpMkLst>
            <pc:docMk/>
            <pc:sldMk cId="1595940801" sldId="699"/>
            <ac:cxnSpMk id="25" creationId="{6CCBCF05-F30E-4A13-903F-AD9284F74611}"/>
          </ac:cxnSpMkLst>
        </pc:cxnChg>
        <pc:cxnChg chg="add mod ord">
          <ac:chgData name="MAEYAMA Shinya" userId="8c10cf57-38b8-4829-91db-25455276851f" providerId="ADAL" clId="{B20226DB-824A-45CD-9043-75E50EE9740A}" dt="2021-11-15T06:34:20.049" v="15417" actId="14100"/>
          <ac:cxnSpMkLst>
            <pc:docMk/>
            <pc:sldMk cId="1595940801" sldId="699"/>
            <ac:cxnSpMk id="38" creationId="{75FF9EEB-FE6B-4222-BC4B-2F55AAE01CE0}"/>
          </ac:cxnSpMkLst>
        </pc:cxnChg>
      </pc:sldChg>
      <pc:sldChg chg="addSp delSp modSp add mod delAnim">
        <pc:chgData name="MAEYAMA Shinya" userId="8c10cf57-38b8-4829-91db-25455276851f" providerId="ADAL" clId="{B20226DB-824A-45CD-9043-75E50EE9740A}" dt="2021-11-15T06:56:39.902" v="16181"/>
        <pc:sldMkLst>
          <pc:docMk/>
          <pc:sldMk cId="3460293278" sldId="700"/>
        </pc:sldMkLst>
        <pc:spChg chg="del">
          <ac:chgData name="MAEYAMA Shinya" userId="8c10cf57-38b8-4829-91db-25455276851f" providerId="ADAL" clId="{B20226DB-824A-45CD-9043-75E50EE9740A}" dt="2021-11-15T06:39:41.653" v="15505" actId="478"/>
          <ac:spMkLst>
            <pc:docMk/>
            <pc:sldMk cId="3460293278" sldId="700"/>
            <ac:spMk id="8" creationId="{EF4146EF-2DCE-4EA6-89A4-B83E41554606}"/>
          </ac:spMkLst>
        </pc:spChg>
        <pc:spChg chg="del">
          <ac:chgData name="MAEYAMA Shinya" userId="8c10cf57-38b8-4829-91db-25455276851f" providerId="ADAL" clId="{B20226DB-824A-45CD-9043-75E50EE9740A}" dt="2021-11-15T06:31:42.482" v="15385" actId="478"/>
          <ac:spMkLst>
            <pc:docMk/>
            <pc:sldMk cId="3460293278" sldId="700"/>
            <ac:spMk id="10" creationId="{A531093E-19ED-490A-A002-9ECA988BEFF6}"/>
          </ac:spMkLst>
        </pc:spChg>
        <pc:spChg chg="del mod">
          <ac:chgData name="MAEYAMA Shinya" userId="8c10cf57-38b8-4829-91db-25455276851f" providerId="ADAL" clId="{B20226DB-824A-45CD-9043-75E50EE9740A}" dt="2021-11-15T06:37:13.068" v="15458" actId="478"/>
          <ac:spMkLst>
            <pc:docMk/>
            <pc:sldMk cId="3460293278" sldId="700"/>
            <ac:spMk id="13" creationId="{137F1BA2-E86B-4EF1-9E3B-F85B31F59090}"/>
          </ac:spMkLst>
        </pc:spChg>
        <pc:spChg chg="del mod">
          <ac:chgData name="MAEYAMA Shinya" userId="8c10cf57-38b8-4829-91db-25455276851f" providerId="ADAL" clId="{B20226DB-824A-45CD-9043-75E50EE9740A}" dt="2021-11-15T06:36:57.814" v="15452" actId="478"/>
          <ac:spMkLst>
            <pc:docMk/>
            <pc:sldMk cId="3460293278" sldId="700"/>
            <ac:spMk id="14" creationId="{C44CB336-EC8E-4025-9402-2E1323CCD476}"/>
          </ac:spMkLst>
        </pc:spChg>
        <pc:spChg chg="del">
          <ac:chgData name="MAEYAMA Shinya" userId="8c10cf57-38b8-4829-91db-25455276851f" providerId="ADAL" clId="{B20226DB-824A-45CD-9043-75E50EE9740A}" dt="2021-11-15T06:37:15.670" v="15459" actId="478"/>
          <ac:spMkLst>
            <pc:docMk/>
            <pc:sldMk cId="3460293278" sldId="700"/>
            <ac:spMk id="15" creationId="{BF204D53-BD2A-47EC-AA25-4453B537F9FC}"/>
          </ac:spMkLst>
        </pc:spChg>
        <pc:spChg chg="del">
          <ac:chgData name="MAEYAMA Shinya" userId="8c10cf57-38b8-4829-91db-25455276851f" providerId="ADAL" clId="{B20226DB-824A-45CD-9043-75E50EE9740A}" dt="2021-11-15T06:36:56.204" v="15450" actId="478"/>
          <ac:spMkLst>
            <pc:docMk/>
            <pc:sldMk cId="3460293278" sldId="700"/>
            <ac:spMk id="16" creationId="{18E6DDBD-17EE-401F-BDA1-5379A8B4BC97}"/>
          </ac:spMkLst>
        </pc:spChg>
        <pc:spChg chg="mod">
          <ac:chgData name="MAEYAMA Shinya" userId="8c10cf57-38b8-4829-91db-25455276851f" providerId="ADAL" clId="{B20226DB-824A-45CD-9043-75E50EE9740A}" dt="2021-11-15T06:40:43.714" v="15551" actId="1037"/>
          <ac:spMkLst>
            <pc:docMk/>
            <pc:sldMk cId="3460293278" sldId="700"/>
            <ac:spMk id="17" creationId="{F866B61E-16F2-49DD-8837-796E9484A5B4}"/>
          </ac:spMkLst>
        </pc:spChg>
        <pc:spChg chg="mod">
          <ac:chgData name="MAEYAMA Shinya" userId="8c10cf57-38b8-4829-91db-25455276851f" providerId="ADAL" clId="{B20226DB-824A-45CD-9043-75E50EE9740A}" dt="2021-11-15T06:40:43.714" v="15551" actId="1037"/>
          <ac:spMkLst>
            <pc:docMk/>
            <pc:sldMk cId="3460293278" sldId="700"/>
            <ac:spMk id="18" creationId="{8B6F8E4E-ACD6-4D54-B86D-8303DD0CF624}"/>
          </ac:spMkLst>
        </pc:spChg>
        <pc:spChg chg="del">
          <ac:chgData name="MAEYAMA Shinya" userId="8c10cf57-38b8-4829-91db-25455276851f" providerId="ADAL" clId="{B20226DB-824A-45CD-9043-75E50EE9740A}" dt="2021-11-15T06:40:51.203" v="15552" actId="478"/>
          <ac:spMkLst>
            <pc:docMk/>
            <pc:sldMk cId="3460293278" sldId="700"/>
            <ac:spMk id="20" creationId="{09592A9D-7A4C-4D3A-8753-873199FD1734}"/>
          </ac:spMkLst>
        </pc:spChg>
        <pc:spChg chg="add mod">
          <ac:chgData name="MAEYAMA Shinya" userId="8c10cf57-38b8-4829-91db-25455276851f" providerId="ADAL" clId="{B20226DB-824A-45CD-9043-75E50EE9740A}" dt="2021-11-15T06:56:39.902" v="16181"/>
          <ac:spMkLst>
            <pc:docMk/>
            <pc:sldMk cId="3460293278" sldId="700"/>
            <ac:spMk id="30" creationId="{87F88F3E-7747-4CA3-9B2A-35581CEE7FDE}"/>
          </ac:spMkLst>
        </pc:spChg>
        <pc:spChg chg="add mod">
          <ac:chgData name="MAEYAMA Shinya" userId="8c10cf57-38b8-4829-91db-25455276851f" providerId="ADAL" clId="{B20226DB-824A-45CD-9043-75E50EE9740A}" dt="2021-11-15T06:40:51.673" v="15553"/>
          <ac:spMkLst>
            <pc:docMk/>
            <pc:sldMk cId="3460293278" sldId="700"/>
            <ac:spMk id="31" creationId="{CE64B950-ACC1-4A3C-B24B-6F48DFF91BBB}"/>
          </ac:spMkLst>
        </pc:spChg>
        <pc:picChg chg="del">
          <ac:chgData name="MAEYAMA Shinya" userId="8c10cf57-38b8-4829-91db-25455276851f" providerId="ADAL" clId="{B20226DB-824A-45CD-9043-75E50EE9740A}" dt="2021-11-15T06:36:54.195" v="15449" actId="478"/>
          <ac:picMkLst>
            <pc:docMk/>
            <pc:sldMk cId="3460293278" sldId="700"/>
            <ac:picMk id="3" creationId="{CCDC4E03-97E2-44E7-B1D0-0FC1C2B0E2B1}"/>
          </ac:picMkLst>
        </pc:picChg>
        <pc:picChg chg="del">
          <ac:chgData name="MAEYAMA Shinya" userId="8c10cf57-38b8-4829-91db-25455276851f" providerId="ADAL" clId="{B20226DB-824A-45CD-9043-75E50EE9740A}" dt="2021-11-15T06:36:54.195" v="15449" actId="478"/>
          <ac:picMkLst>
            <pc:docMk/>
            <pc:sldMk cId="3460293278" sldId="700"/>
            <ac:picMk id="4" creationId="{9B961C0D-37AE-43CA-8925-D1AE5E6A157D}"/>
          </ac:picMkLst>
        </pc:picChg>
        <pc:picChg chg="add del mod">
          <ac:chgData name="MAEYAMA Shinya" userId="8c10cf57-38b8-4829-91db-25455276851f" providerId="ADAL" clId="{B20226DB-824A-45CD-9043-75E50EE9740A}" dt="2021-11-15T06:35:33.356" v="15439" actId="478"/>
          <ac:picMkLst>
            <pc:docMk/>
            <pc:sldMk cId="3460293278" sldId="700"/>
            <ac:picMk id="6" creationId="{4068567E-14C4-4510-BF5A-3A720C37CF0F}"/>
          </ac:picMkLst>
        </pc:picChg>
        <pc:picChg chg="add del mod">
          <ac:chgData name="MAEYAMA Shinya" userId="8c10cf57-38b8-4829-91db-25455276851f" providerId="ADAL" clId="{B20226DB-824A-45CD-9043-75E50EE9740A}" dt="2021-11-15T06:35:32.151" v="15438" actId="478"/>
          <ac:picMkLst>
            <pc:docMk/>
            <pc:sldMk cId="3460293278" sldId="700"/>
            <ac:picMk id="9" creationId="{ADACC52F-87A3-4A77-8606-D26B8F396858}"/>
          </ac:picMkLst>
        </pc:picChg>
        <pc:picChg chg="add mod">
          <ac:chgData name="MAEYAMA Shinya" userId="8c10cf57-38b8-4829-91db-25455276851f" providerId="ADAL" clId="{B20226DB-824A-45CD-9043-75E50EE9740A}" dt="2021-11-15T06:40:43.714" v="15551" actId="1037"/>
          <ac:picMkLst>
            <pc:docMk/>
            <pc:sldMk cId="3460293278" sldId="700"/>
            <ac:picMk id="12" creationId="{E0B58BB3-CD73-473A-BC47-4E4EE14490C8}"/>
          </ac:picMkLst>
        </pc:picChg>
        <pc:picChg chg="add mod">
          <ac:chgData name="MAEYAMA Shinya" userId="8c10cf57-38b8-4829-91db-25455276851f" providerId="ADAL" clId="{B20226DB-824A-45CD-9043-75E50EE9740A}" dt="2021-11-15T06:40:43.714" v="15551" actId="1037"/>
          <ac:picMkLst>
            <pc:docMk/>
            <pc:sldMk cId="3460293278" sldId="700"/>
            <ac:picMk id="21" creationId="{96F87BCB-CC35-4A9B-9710-1B0B501D937B}"/>
          </ac:picMkLst>
        </pc:picChg>
        <pc:picChg chg="add mod">
          <ac:chgData name="MAEYAMA Shinya" userId="8c10cf57-38b8-4829-91db-25455276851f" providerId="ADAL" clId="{B20226DB-824A-45CD-9043-75E50EE9740A}" dt="2021-11-15T06:40:43.714" v="15551" actId="1037"/>
          <ac:picMkLst>
            <pc:docMk/>
            <pc:sldMk cId="3460293278" sldId="700"/>
            <ac:picMk id="23" creationId="{DC20A7FF-F3F2-4A84-84D7-66AA37E6724D}"/>
          </ac:picMkLst>
        </pc:picChg>
        <pc:picChg chg="add mod">
          <ac:chgData name="MAEYAMA Shinya" userId="8c10cf57-38b8-4829-91db-25455276851f" providerId="ADAL" clId="{B20226DB-824A-45CD-9043-75E50EE9740A}" dt="2021-11-15T06:40:43.714" v="15551" actId="1037"/>
          <ac:picMkLst>
            <pc:docMk/>
            <pc:sldMk cId="3460293278" sldId="700"/>
            <ac:picMk id="25" creationId="{752A35FE-C19E-45D4-9D65-3C00A6E9495C}"/>
          </ac:picMkLst>
        </pc:picChg>
        <pc:picChg chg="add mod">
          <ac:chgData name="MAEYAMA Shinya" userId="8c10cf57-38b8-4829-91db-25455276851f" providerId="ADAL" clId="{B20226DB-824A-45CD-9043-75E50EE9740A}" dt="2021-11-15T06:40:43.714" v="15551" actId="1037"/>
          <ac:picMkLst>
            <pc:docMk/>
            <pc:sldMk cId="3460293278" sldId="700"/>
            <ac:picMk id="27" creationId="{6625E1A0-536B-4282-947A-143359D59F8B}"/>
          </ac:picMkLst>
        </pc:picChg>
        <pc:picChg chg="add mod">
          <ac:chgData name="MAEYAMA Shinya" userId="8c10cf57-38b8-4829-91db-25455276851f" providerId="ADAL" clId="{B20226DB-824A-45CD-9043-75E50EE9740A}" dt="2021-11-15T06:40:43.714" v="15551" actId="1037"/>
          <ac:picMkLst>
            <pc:docMk/>
            <pc:sldMk cId="3460293278" sldId="700"/>
            <ac:picMk id="29" creationId="{F0F4F7D9-7FA5-472C-9B07-86A832EF40D8}"/>
          </ac:picMkLst>
        </pc:picChg>
      </pc:sldChg>
    </pc:docChg>
  </pc:docChgLst>
  <pc:docChgLst>
    <pc:chgData name="MAEYAMA Shinya" userId="0b7924a8-9abe-4ec5-8f8c-53027d111cc0" providerId="ADAL" clId="{D8A7835F-69B2-4373-8272-C1B2D403333D}"/>
    <pc:docChg chg="undo custSel addSld delSld modSld">
      <pc:chgData name="MAEYAMA Shinya" userId="0b7924a8-9abe-4ec5-8f8c-53027d111cc0" providerId="ADAL" clId="{D8A7835F-69B2-4373-8272-C1B2D403333D}" dt="2021-08-03T01:33:50.143" v="2717"/>
      <pc:docMkLst>
        <pc:docMk/>
      </pc:docMkLst>
      <pc:sldChg chg="del">
        <pc:chgData name="MAEYAMA Shinya" userId="0b7924a8-9abe-4ec5-8f8c-53027d111cc0" providerId="ADAL" clId="{D8A7835F-69B2-4373-8272-C1B2D403333D}" dt="2021-08-03T01:32:15.589" v="2686" actId="47"/>
        <pc:sldMkLst>
          <pc:docMk/>
          <pc:sldMk cId="673896059" sldId="565"/>
        </pc:sldMkLst>
      </pc:sldChg>
      <pc:sldChg chg="del">
        <pc:chgData name="MAEYAMA Shinya" userId="0b7924a8-9abe-4ec5-8f8c-53027d111cc0" providerId="ADAL" clId="{D8A7835F-69B2-4373-8272-C1B2D403333D}" dt="2021-08-03T01:32:15.589" v="2686" actId="47"/>
        <pc:sldMkLst>
          <pc:docMk/>
          <pc:sldMk cId="948751821" sldId="604"/>
        </pc:sldMkLst>
      </pc:sldChg>
      <pc:sldChg chg="del">
        <pc:chgData name="MAEYAMA Shinya" userId="0b7924a8-9abe-4ec5-8f8c-53027d111cc0" providerId="ADAL" clId="{D8A7835F-69B2-4373-8272-C1B2D403333D}" dt="2021-08-03T01:32:15.589" v="2686" actId="47"/>
        <pc:sldMkLst>
          <pc:docMk/>
          <pc:sldMk cId="3379256685" sldId="605"/>
        </pc:sldMkLst>
      </pc:sldChg>
      <pc:sldChg chg="del">
        <pc:chgData name="MAEYAMA Shinya" userId="0b7924a8-9abe-4ec5-8f8c-53027d111cc0" providerId="ADAL" clId="{D8A7835F-69B2-4373-8272-C1B2D403333D}" dt="2021-08-03T01:32:15.589" v="2686" actId="47"/>
        <pc:sldMkLst>
          <pc:docMk/>
          <pc:sldMk cId="2139999296" sldId="606"/>
        </pc:sldMkLst>
      </pc:sldChg>
      <pc:sldChg chg="del">
        <pc:chgData name="MAEYAMA Shinya" userId="0b7924a8-9abe-4ec5-8f8c-53027d111cc0" providerId="ADAL" clId="{D8A7835F-69B2-4373-8272-C1B2D403333D}" dt="2021-08-03T01:32:15.589" v="2686" actId="47"/>
        <pc:sldMkLst>
          <pc:docMk/>
          <pc:sldMk cId="1735522192" sldId="609"/>
        </pc:sldMkLst>
      </pc:sldChg>
      <pc:sldChg chg="del">
        <pc:chgData name="MAEYAMA Shinya" userId="0b7924a8-9abe-4ec5-8f8c-53027d111cc0" providerId="ADAL" clId="{D8A7835F-69B2-4373-8272-C1B2D403333D}" dt="2021-08-03T01:32:15.589" v="2686" actId="47"/>
        <pc:sldMkLst>
          <pc:docMk/>
          <pc:sldMk cId="879787194" sldId="611"/>
        </pc:sldMkLst>
      </pc:sldChg>
      <pc:sldChg chg="del">
        <pc:chgData name="MAEYAMA Shinya" userId="0b7924a8-9abe-4ec5-8f8c-53027d111cc0" providerId="ADAL" clId="{D8A7835F-69B2-4373-8272-C1B2D403333D}" dt="2021-08-03T01:32:15.589" v="2686" actId="47"/>
        <pc:sldMkLst>
          <pc:docMk/>
          <pc:sldMk cId="3050251759" sldId="612"/>
        </pc:sldMkLst>
      </pc:sldChg>
      <pc:sldChg chg="addSp delSp modSp mod">
        <pc:chgData name="MAEYAMA Shinya" userId="0b7924a8-9abe-4ec5-8f8c-53027d111cc0" providerId="ADAL" clId="{D8A7835F-69B2-4373-8272-C1B2D403333D}" dt="2021-08-03T01:33:50.143" v="2717"/>
        <pc:sldMkLst>
          <pc:docMk/>
          <pc:sldMk cId="2851394135" sldId="648"/>
        </pc:sldMkLst>
        <pc:spChg chg="add mod">
          <ac:chgData name="MAEYAMA Shinya" userId="0b7924a8-9abe-4ec5-8f8c-53027d111cc0" providerId="ADAL" clId="{D8A7835F-69B2-4373-8272-C1B2D403333D}" dt="2021-08-03T01:31:45.289" v="2679"/>
          <ac:spMkLst>
            <pc:docMk/>
            <pc:sldMk cId="2851394135" sldId="648"/>
            <ac:spMk id="6" creationId="{8168BC1F-0B54-413F-BBF0-F7DF26DC76D1}"/>
          </ac:spMkLst>
        </pc:spChg>
        <pc:spChg chg="del">
          <ac:chgData name="MAEYAMA Shinya" userId="0b7924a8-9abe-4ec5-8f8c-53027d111cc0" providerId="ADAL" clId="{D8A7835F-69B2-4373-8272-C1B2D403333D}" dt="2021-08-03T01:33:15.410" v="2703" actId="478"/>
          <ac:spMkLst>
            <pc:docMk/>
            <pc:sldMk cId="2851394135" sldId="648"/>
            <ac:spMk id="7" creationId="{F59CE74A-78ED-4920-937C-6B475CDAE545}"/>
          </ac:spMkLst>
        </pc:spChg>
        <pc:spChg chg="add mod">
          <ac:chgData name="MAEYAMA Shinya" userId="0b7924a8-9abe-4ec5-8f8c-53027d111cc0" providerId="ADAL" clId="{D8A7835F-69B2-4373-8272-C1B2D403333D}" dt="2021-08-03T01:33:50.143" v="2717"/>
          <ac:spMkLst>
            <pc:docMk/>
            <pc:sldMk cId="2851394135" sldId="648"/>
            <ac:spMk id="8" creationId="{19F7922A-2252-4E99-A9F9-7C4BE65AC738}"/>
          </ac:spMkLst>
        </pc:spChg>
        <pc:spChg chg="mod">
          <ac:chgData name="MAEYAMA Shinya" userId="0b7924a8-9abe-4ec5-8f8c-53027d111cc0" providerId="ADAL" clId="{D8A7835F-69B2-4373-8272-C1B2D403333D}" dt="2021-08-03T01:06:20.113" v="2334" actId="20577"/>
          <ac:spMkLst>
            <pc:docMk/>
            <pc:sldMk cId="2851394135" sldId="648"/>
            <ac:spMk id="23" creationId="{00000000-0000-0000-0000-000000000000}"/>
          </ac:spMkLst>
        </pc:spChg>
        <pc:picChg chg="del">
          <ac:chgData name="MAEYAMA Shinya" userId="0b7924a8-9abe-4ec5-8f8c-53027d111cc0" providerId="ADAL" clId="{D8A7835F-69B2-4373-8272-C1B2D403333D}" dt="2021-08-03T00:23:21.695" v="21" actId="478"/>
          <ac:picMkLst>
            <pc:docMk/>
            <pc:sldMk cId="2851394135" sldId="648"/>
            <ac:picMk id="3" creationId="{2EBDE074-E35C-4B3F-8EFC-54B09F57609C}"/>
          </ac:picMkLst>
        </pc:picChg>
      </pc:sldChg>
      <pc:sldChg chg="addSp delSp modSp mod">
        <pc:chgData name="MAEYAMA Shinya" userId="0b7924a8-9abe-4ec5-8f8c-53027d111cc0" providerId="ADAL" clId="{D8A7835F-69B2-4373-8272-C1B2D403333D}" dt="2021-08-03T01:33:50.143" v="2717"/>
        <pc:sldMkLst>
          <pc:docMk/>
          <pc:sldMk cId="3195530792" sldId="649"/>
        </pc:sldMkLst>
        <pc:spChg chg="mod">
          <ac:chgData name="MAEYAMA Shinya" userId="0b7924a8-9abe-4ec5-8f8c-53027d111cc0" providerId="ADAL" clId="{D8A7835F-69B2-4373-8272-C1B2D403333D}" dt="2021-08-03T00:32:33.280" v="385" actId="403"/>
          <ac:spMkLst>
            <pc:docMk/>
            <pc:sldMk cId="3195530792" sldId="649"/>
            <ac:spMk id="2" creationId="{00000000-0000-0000-0000-000000000000}"/>
          </ac:spMkLst>
        </pc:spChg>
        <pc:spChg chg="del mod">
          <ac:chgData name="MAEYAMA Shinya" userId="0b7924a8-9abe-4ec5-8f8c-53027d111cc0" providerId="ADAL" clId="{D8A7835F-69B2-4373-8272-C1B2D403333D}" dt="2021-08-03T00:26:28.440" v="110" actId="478"/>
          <ac:spMkLst>
            <pc:docMk/>
            <pc:sldMk cId="3195530792" sldId="649"/>
            <ac:spMk id="5" creationId="{F204D032-03CF-4D71-AD74-4A0C1DDB1F5C}"/>
          </ac:spMkLst>
        </pc:spChg>
        <pc:spChg chg="del">
          <ac:chgData name="MAEYAMA Shinya" userId="0b7924a8-9abe-4ec5-8f8c-53027d111cc0" providerId="ADAL" clId="{D8A7835F-69B2-4373-8272-C1B2D403333D}" dt="2021-08-03T01:33:18.850" v="2705" actId="478"/>
          <ac:spMkLst>
            <pc:docMk/>
            <pc:sldMk cId="3195530792" sldId="649"/>
            <ac:spMk id="7" creationId="{F59CE74A-78ED-4920-937C-6B475CDAE545}"/>
          </ac:spMkLst>
        </pc:spChg>
        <pc:spChg chg="add del mod">
          <ac:chgData name="MAEYAMA Shinya" userId="0b7924a8-9abe-4ec5-8f8c-53027d111cc0" providerId="ADAL" clId="{D8A7835F-69B2-4373-8272-C1B2D403333D}" dt="2021-08-03T00:33:35.032" v="430" actId="478"/>
          <ac:spMkLst>
            <pc:docMk/>
            <pc:sldMk cId="3195530792" sldId="649"/>
            <ac:spMk id="8" creationId="{C05E3D87-6658-4249-BE85-802A5B4B9126}"/>
          </ac:spMkLst>
        </pc:spChg>
        <pc:spChg chg="add mod">
          <ac:chgData name="MAEYAMA Shinya" userId="0b7924a8-9abe-4ec5-8f8c-53027d111cc0" providerId="ADAL" clId="{D8A7835F-69B2-4373-8272-C1B2D403333D}" dt="2021-08-03T01:31:46.241" v="2680"/>
          <ac:spMkLst>
            <pc:docMk/>
            <pc:sldMk cId="3195530792" sldId="649"/>
            <ac:spMk id="9" creationId="{3A73DD63-D471-4BAE-8A37-C6C9B183F9E7}"/>
          </ac:spMkLst>
        </pc:spChg>
        <pc:spChg chg="add mod">
          <ac:chgData name="MAEYAMA Shinya" userId="0b7924a8-9abe-4ec5-8f8c-53027d111cc0" providerId="ADAL" clId="{D8A7835F-69B2-4373-8272-C1B2D403333D}" dt="2021-08-03T01:33:50.143" v="2717"/>
          <ac:spMkLst>
            <pc:docMk/>
            <pc:sldMk cId="3195530792" sldId="649"/>
            <ac:spMk id="10" creationId="{58000FDD-38EB-42DB-9099-901CA44C13EF}"/>
          </ac:spMkLst>
        </pc:spChg>
        <pc:picChg chg="mod">
          <ac:chgData name="MAEYAMA Shinya" userId="0b7924a8-9abe-4ec5-8f8c-53027d111cc0" providerId="ADAL" clId="{D8A7835F-69B2-4373-8272-C1B2D403333D}" dt="2021-08-03T00:26:37.082" v="116" actId="1036"/>
          <ac:picMkLst>
            <pc:docMk/>
            <pc:sldMk cId="3195530792" sldId="649"/>
            <ac:picMk id="3" creationId="{61FBB754-7936-479F-A37A-54579C374ED5}"/>
          </ac:picMkLst>
        </pc:picChg>
      </pc:sldChg>
      <pc:sldChg chg="addSp delSp modSp mod">
        <pc:chgData name="MAEYAMA Shinya" userId="0b7924a8-9abe-4ec5-8f8c-53027d111cc0" providerId="ADAL" clId="{D8A7835F-69B2-4373-8272-C1B2D403333D}" dt="2021-08-03T01:33:50.143" v="2717"/>
        <pc:sldMkLst>
          <pc:docMk/>
          <pc:sldMk cId="4064830953" sldId="650"/>
        </pc:sldMkLst>
        <pc:spChg chg="add mod">
          <ac:chgData name="MAEYAMA Shinya" userId="0b7924a8-9abe-4ec5-8f8c-53027d111cc0" providerId="ADAL" clId="{D8A7835F-69B2-4373-8272-C1B2D403333D}" dt="2021-08-03T01:31:42.957" v="2678"/>
          <ac:spMkLst>
            <pc:docMk/>
            <pc:sldMk cId="4064830953" sldId="650"/>
            <ac:spMk id="6" creationId="{E9D38965-E0EB-4756-A793-03EF9B48457B}"/>
          </ac:spMkLst>
        </pc:spChg>
        <pc:spChg chg="del">
          <ac:chgData name="MAEYAMA Shinya" userId="0b7924a8-9abe-4ec5-8f8c-53027d111cc0" providerId="ADAL" clId="{D8A7835F-69B2-4373-8272-C1B2D403333D}" dt="2021-08-03T01:33:11.397" v="2701" actId="478"/>
          <ac:spMkLst>
            <pc:docMk/>
            <pc:sldMk cId="4064830953" sldId="650"/>
            <ac:spMk id="7" creationId="{F59CE74A-78ED-4920-937C-6B475CDAE545}"/>
          </ac:spMkLst>
        </pc:spChg>
        <pc:spChg chg="add mod">
          <ac:chgData name="MAEYAMA Shinya" userId="0b7924a8-9abe-4ec5-8f8c-53027d111cc0" providerId="ADAL" clId="{D8A7835F-69B2-4373-8272-C1B2D403333D}" dt="2021-08-03T01:33:50.143" v="2717"/>
          <ac:spMkLst>
            <pc:docMk/>
            <pc:sldMk cId="4064830953" sldId="650"/>
            <ac:spMk id="8" creationId="{3A0FCE94-EF3E-4516-9063-7361D6C5B40E}"/>
          </ac:spMkLst>
        </pc:spChg>
        <pc:picChg chg="del">
          <ac:chgData name="MAEYAMA Shinya" userId="0b7924a8-9abe-4ec5-8f8c-53027d111cc0" providerId="ADAL" clId="{D8A7835F-69B2-4373-8272-C1B2D403333D}" dt="2021-08-03T00:22:23.959" v="12" actId="478"/>
          <ac:picMkLst>
            <pc:docMk/>
            <pc:sldMk cId="4064830953" sldId="650"/>
            <ac:picMk id="3" creationId="{40ACDD6B-2B3F-4E54-BAC7-B3F7C2EFB739}"/>
          </ac:picMkLst>
        </pc:picChg>
        <pc:picChg chg="mod">
          <ac:chgData name="MAEYAMA Shinya" userId="0b7924a8-9abe-4ec5-8f8c-53027d111cc0" providerId="ADAL" clId="{D8A7835F-69B2-4373-8272-C1B2D403333D}" dt="2021-08-03T00:22:39.727" v="20" actId="1038"/>
          <ac:picMkLst>
            <pc:docMk/>
            <pc:sldMk cId="4064830953" sldId="650"/>
            <ac:picMk id="4" creationId="{5B2A403C-8D82-4F9A-A644-B14A82EA1D66}"/>
          </ac:picMkLst>
        </pc:picChg>
      </pc:sldChg>
      <pc:sldChg chg="addSp delSp modSp mod">
        <pc:chgData name="MAEYAMA Shinya" userId="0b7924a8-9abe-4ec5-8f8c-53027d111cc0" providerId="ADAL" clId="{D8A7835F-69B2-4373-8272-C1B2D403333D}" dt="2021-08-03T01:33:50.143" v="2717"/>
        <pc:sldMkLst>
          <pc:docMk/>
          <pc:sldMk cId="2407968426" sldId="651"/>
        </pc:sldMkLst>
        <pc:spChg chg="mod">
          <ac:chgData name="MAEYAMA Shinya" userId="0b7924a8-9abe-4ec5-8f8c-53027d111cc0" providerId="ADAL" clId="{D8A7835F-69B2-4373-8272-C1B2D403333D}" dt="2021-08-03T00:32:40.446" v="386"/>
          <ac:spMkLst>
            <pc:docMk/>
            <pc:sldMk cId="2407968426" sldId="651"/>
            <ac:spMk id="2" creationId="{00000000-0000-0000-0000-000000000000}"/>
          </ac:spMkLst>
        </pc:spChg>
        <pc:spChg chg="mod">
          <ac:chgData name="MAEYAMA Shinya" userId="0b7924a8-9abe-4ec5-8f8c-53027d111cc0" providerId="ADAL" clId="{D8A7835F-69B2-4373-8272-C1B2D403333D}" dt="2021-08-03T01:10:17.756" v="2470" actId="12"/>
          <ac:spMkLst>
            <pc:docMk/>
            <pc:sldMk cId="2407968426" sldId="651"/>
            <ac:spMk id="5" creationId="{F204D032-03CF-4D71-AD74-4A0C1DDB1F5C}"/>
          </ac:spMkLst>
        </pc:spChg>
        <pc:spChg chg="del">
          <ac:chgData name="MAEYAMA Shinya" userId="0b7924a8-9abe-4ec5-8f8c-53027d111cc0" providerId="ADAL" clId="{D8A7835F-69B2-4373-8272-C1B2D403333D}" dt="2021-08-03T01:33:22.162" v="2707" actId="478"/>
          <ac:spMkLst>
            <pc:docMk/>
            <pc:sldMk cId="2407968426" sldId="651"/>
            <ac:spMk id="7" creationId="{F59CE74A-78ED-4920-937C-6B475CDAE545}"/>
          </ac:spMkLst>
        </pc:spChg>
        <pc:spChg chg="add mod">
          <ac:chgData name="MAEYAMA Shinya" userId="0b7924a8-9abe-4ec5-8f8c-53027d111cc0" providerId="ADAL" clId="{D8A7835F-69B2-4373-8272-C1B2D403333D}" dt="2021-08-03T01:31:46.973" v="2681"/>
          <ac:spMkLst>
            <pc:docMk/>
            <pc:sldMk cId="2407968426" sldId="651"/>
            <ac:spMk id="10" creationId="{FBFF5959-F544-4D87-B156-201B391969F0}"/>
          </ac:spMkLst>
        </pc:spChg>
        <pc:spChg chg="add mod">
          <ac:chgData name="MAEYAMA Shinya" userId="0b7924a8-9abe-4ec5-8f8c-53027d111cc0" providerId="ADAL" clId="{D8A7835F-69B2-4373-8272-C1B2D403333D}" dt="2021-08-03T01:33:50.143" v="2717"/>
          <ac:spMkLst>
            <pc:docMk/>
            <pc:sldMk cId="2407968426" sldId="651"/>
            <ac:spMk id="11" creationId="{D593B703-61E8-4145-A7B6-96F59C699762}"/>
          </ac:spMkLst>
        </pc:spChg>
      </pc:sldChg>
      <pc:sldChg chg="addSp delSp modSp mod">
        <pc:chgData name="MAEYAMA Shinya" userId="0b7924a8-9abe-4ec5-8f8c-53027d111cc0" providerId="ADAL" clId="{D8A7835F-69B2-4373-8272-C1B2D403333D}" dt="2021-08-03T01:33:50.143" v="2717"/>
        <pc:sldMkLst>
          <pc:docMk/>
          <pc:sldMk cId="2644102267" sldId="652"/>
        </pc:sldMkLst>
        <pc:spChg chg="mod">
          <ac:chgData name="MAEYAMA Shinya" userId="0b7924a8-9abe-4ec5-8f8c-53027d111cc0" providerId="ADAL" clId="{D8A7835F-69B2-4373-8272-C1B2D403333D}" dt="2021-08-03T00:33:45.653" v="443" actId="403"/>
          <ac:spMkLst>
            <pc:docMk/>
            <pc:sldMk cId="2644102267" sldId="652"/>
            <ac:spMk id="2" creationId="{00000000-0000-0000-0000-000000000000}"/>
          </ac:spMkLst>
        </pc:spChg>
        <pc:spChg chg="del mod">
          <ac:chgData name="MAEYAMA Shinya" userId="0b7924a8-9abe-4ec5-8f8c-53027d111cc0" providerId="ADAL" clId="{D8A7835F-69B2-4373-8272-C1B2D403333D}" dt="2021-08-03T00:26:04.969" v="89" actId="478"/>
          <ac:spMkLst>
            <pc:docMk/>
            <pc:sldMk cId="2644102267" sldId="652"/>
            <ac:spMk id="5" creationId="{F204D032-03CF-4D71-AD74-4A0C1DDB1F5C}"/>
          </ac:spMkLst>
        </pc:spChg>
        <pc:spChg chg="add mod">
          <ac:chgData name="MAEYAMA Shinya" userId="0b7924a8-9abe-4ec5-8f8c-53027d111cc0" providerId="ADAL" clId="{D8A7835F-69B2-4373-8272-C1B2D403333D}" dt="2021-08-03T01:31:47.628" v="2682"/>
          <ac:spMkLst>
            <pc:docMk/>
            <pc:sldMk cId="2644102267" sldId="652"/>
            <ac:spMk id="6" creationId="{62E16D60-67A7-4C4C-AB50-91C9BE16CEE4}"/>
          </ac:spMkLst>
        </pc:spChg>
        <pc:spChg chg="del">
          <ac:chgData name="MAEYAMA Shinya" userId="0b7924a8-9abe-4ec5-8f8c-53027d111cc0" providerId="ADAL" clId="{D8A7835F-69B2-4373-8272-C1B2D403333D}" dt="2021-08-03T01:33:25.556" v="2709" actId="478"/>
          <ac:spMkLst>
            <pc:docMk/>
            <pc:sldMk cId="2644102267" sldId="652"/>
            <ac:spMk id="7" creationId="{F59CE74A-78ED-4920-937C-6B475CDAE545}"/>
          </ac:spMkLst>
        </pc:spChg>
        <pc:spChg chg="add mod">
          <ac:chgData name="MAEYAMA Shinya" userId="0b7924a8-9abe-4ec5-8f8c-53027d111cc0" providerId="ADAL" clId="{D8A7835F-69B2-4373-8272-C1B2D403333D}" dt="2021-08-03T01:33:50.143" v="2717"/>
          <ac:spMkLst>
            <pc:docMk/>
            <pc:sldMk cId="2644102267" sldId="652"/>
            <ac:spMk id="8" creationId="{9F32C2FD-6822-4DAD-8DC8-1F1E78F4340A}"/>
          </ac:spMkLst>
        </pc:spChg>
        <pc:picChg chg="mod">
          <ac:chgData name="MAEYAMA Shinya" userId="0b7924a8-9abe-4ec5-8f8c-53027d111cc0" providerId="ADAL" clId="{D8A7835F-69B2-4373-8272-C1B2D403333D}" dt="2021-08-03T00:29:02.577" v="191" actId="1037"/>
          <ac:picMkLst>
            <pc:docMk/>
            <pc:sldMk cId="2644102267" sldId="652"/>
            <ac:picMk id="3" creationId="{DB784B50-E420-492E-B159-D5E05EAFD889}"/>
          </ac:picMkLst>
        </pc:picChg>
      </pc:sldChg>
      <pc:sldChg chg="addSp delSp modSp mod">
        <pc:chgData name="MAEYAMA Shinya" userId="0b7924a8-9abe-4ec5-8f8c-53027d111cc0" providerId="ADAL" clId="{D8A7835F-69B2-4373-8272-C1B2D403333D}" dt="2021-08-03T01:33:50.143" v="2717"/>
        <pc:sldMkLst>
          <pc:docMk/>
          <pc:sldMk cId="2459033726" sldId="653"/>
        </pc:sldMkLst>
        <pc:spChg chg="mod">
          <ac:chgData name="MAEYAMA Shinya" userId="0b7924a8-9abe-4ec5-8f8c-53027d111cc0" providerId="ADAL" clId="{D8A7835F-69B2-4373-8272-C1B2D403333D}" dt="2021-08-03T00:33:58.300" v="444"/>
          <ac:spMkLst>
            <pc:docMk/>
            <pc:sldMk cId="2459033726" sldId="653"/>
            <ac:spMk id="2" creationId="{00000000-0000-0000-0000-000000000000}"/>
          </ac:spMkLst>
        </pc:spChg>
        <pc:spChg chg="mod">
          <ac:chgData name="MAEYAMA Shinya" userId="0b7924a8-9abe-4ec5-8f8c-53027d111cc0" providerId="ADAL" clId="{D8A7835F-69B2-4373-8272-C1B2D403333D}" dt="2021-08-03T01:10:47.818" v="2480" actId="6549"/>
          <ac:spMkLst>
            <pc:docMk/>
            <pc:sldMk cId="2459033726" sldId="653"/>
            <ac:spMk id="6" creationId="{5BEAF30E-4012-472E-99D6-3BBE974787ED}"/>
          </ac:spMkLst>
        </pc:spChg>
        <pc:spChg chg="del">
          <ac:chgData name="MAEYAMA Shinya" userId="0b7924a8-9abe-4ec5-8f8c-53027d111cc0" providerId="ADAL" clId="{D8A7835F-69B2-4373-8272-C1B2D403333D}" dt="2021-08-03T01:33:29.297" v="2711" actId="478"/>
          <ac:spMkLst>
            <pc:docMk/>
            <pc:sldMk cId="2459033726" sldId="653"/>
            <ac:spMk id="7" creationId="{F59CE74A-78ED-4920-937C-6B475CDAE545}"/>
          </ac:spMkLst>
        </pc:spChg>
        <pc:spChg chg="add mod">
          <ac:chgData name="MAEYAMA Shinya" userId="0b7924a8-9abe-4ec5-8f8c-53027d111cc0" providerId="ADAL" clId="{D8A7835F-69B2-4373-8272-C1B2D403333D}" dt="2021-08-03T00:46:58.527" v="1616" actId="1076"/>
          <ac:spMkLst>
            <pc:docMk/>
            <pc:sldMk cId="2459033726" sldId="653"/>
            <ac:spMk id="8" creationId="{20DE981C-1FBB-4ADF-8EAC-F8FA73D0DC31}"/>
          </ac:spMkLst>
        </pc:spChg>
        <pc:spChg chg="add mod">
          <ac:chgData name="MAEYAMA Shinya" userId="0b7924a8-9abe-4ec5-8f8c-53027d111cc0" providerId="ADAL" clId="{D8A7835F-69B2-4373-8272-C1B2D403333D}" dt="2021-08-03T00:46:58.527" v="1616" actId="1076"/>
          <ac:spMkLst>
            <pc:docMk/>
            <pc:sldMk cId="2459033726" sldId="653"/>
            <ac:spMk id="9" creationId="{D70F5AB7-002A-42EE-A4DF-B5B918A5A253}"/>
          </ac:spMkLst>
        </pc:spChg>
        <pc:spChg chg="add mod">
          <ac:chgData name="MAEYAMA Shinya" userId="0b7924a8-9abe-4ec5-8f8c-53027d111cc0" providerId="ADAL" clId="{D8A7835F-69B2-4373-8272-C1B2D403333D}" dt="2021-08-03T00:46:58.527" v="1616" actId="1076"/>
          <ac:spMkLst>
            <pc:docMk/>
            <pc:sldMk cId="2459033726" sldId="653"/>
            <ac:spMk id="10" creationId="{F7EB5A5E-FAFF-4D2B-96E0-5FA387533971}"/>
          </ac:spMkLst>
        </pc:spChg>
        <pc:spChg chg="add del">
          <ac:chgData name="MAEYAMA Shinya" userId="0b7924a8-9abe-4ec5-8f8c-53027d111cc0" providerId="ADAL" clId="{D8A7835F-69B2-4373-8272-C1B2D403333D}" dt="2021-08-03T00:47:36.427" v="1623" actId="22"/>
          <ac:spMkLst>
            <pc:docMk/>
            <pc:sldMk cId="2459033726" sldId="653"/>
            <ac:spMk id="11" creationId="{2F851BCE-D526-40B1-B4DA-401F5C9FB528}"/>
          </ac:spMkLst>
        </pc:spChg>
        <pc:spChg chg="add mod">
          <ac:chgData name="MAEYAMA Shinya" userId="0b7924a8-9abe-4ec5-8f8c-53027d111cc0" providerId="ADAL" clId="{D8A7835F-69B2-4373-8272-C1B2D403333D}" dt="2021-08-03T01:31:48.292" v="2683"/>
          <ac:spMkLst>
            <pc:docMk/>
            <pc:sldMk cId="2459033726" sldId="653"/>
            <ac:spMk id="12" creationId="{40D35D5A-8B67-4EB8-9995-C1DC907F2367}"/>
          </ac:spMkLst>
        </pc:spChg>
        <pc:spChg chg="add mod">
          <ac:chgData name="MAEYAMA Shinya" userId="0b7924a8-9abe-4ec5-8f8c-53027d111cc0" providerId="ADAL" clId="{D8A7835F-69B2-4373-8272-C1B2D403333D}" dt="2021-08-03T01:33:50.143" v="2717"/>
          <ac:spMkLst>
            <pc:docMk/>
            <pc:sldMk cId="2459033726" sldId="653"/>
            <ac:spMk id="13" creationId="{4BA20CF3-93BF-4146-B0F8-6B53F88D095D}"/>
          </ac:spMkLst>
        </pc:spChg>
        <pc:picChg chg="add mod">
          <ac:chgData name="MAEYAMA Shinya" userId="0b7924a8-9abe-4ec5-8f8c-53027d111cc0" providerId="ADAL" clId="{D8A7835F-69B2-4373-8272-C1B2D403333D}" dt="2021-08-03T00:46:58.527" v="1616" actId="1076"/>
          <ac:picMkLst>
            <pc:docMk/>
            <pc:sldMk cId="2459033726" sldId="653"/>
            <ac:picMk id="5" creationId="{6B07363A-7301-4E84-8CB0-3FBADEECE212}"/>
          </ac:picMkLst>
        </pc:picChg>
      </pc:sldChg>
      <pc:sldChg chg="addSp delSp modSp mod">
        <pc:chgData name="MAEYAMA Shinya" userId="0b7924a8-9abe-4ec5-8f8c-53027d111cc0" providerId="ADAL" clId="{D8A7835F-69B2-4373-8272-C1B2D403333D}" dt="2021-08-03T01:33:50.143" v="2717"/>
        <pc:sldMkLst>
          <pc:docMk/>
          <pc:sldMk cId="1714563445" sldId="654"/>
        </pc:sldMkLst>
        <pc:spChg chg="add mod">
          <ac:chgData name="MAEYAMA Shinya" userId="0b7924a8-9abe-4ec5-8f8c-53027d111cc0" providerId="ADAL" clId="{D8A7835F-69B2-4373-8272-C1B2D403333D}" dt="2021-08-03T01:31:48.930" v="2684"/>
          <ac:spMkLst>
            <pc:docMk/>
            <pc:sldMk cId="1714563445" sldId="654"/>
            <ac:spMk id="5" creationId="{AFF232CE-0D39-4D21-9C3F-F5B68F75B9AB}"/>
          </ac:spMkLst>
        </pc:spChg>
        <pc:spChg chg="mod">
          <ac:chgData name="MAEYAMA Shinya" userId="0b7924a8-9abe-4ec5-8f8c-53027d111cc0" providerId="ADAL" clId="{D8A7835F-69B2-4373-8272-C1B2D403333D}" dt="2021-08-03T01:15:36.009" v="2653" actId="20577"/>
          <ac:spMkLst>
            <pc:docMk/>
            <pc:sldMk cId="1714563445" sldId="654"/>
            <ac:spMk id="6" creationId="{5BEAF30E-4012-472E-99D6-3BBE974787ED}"/>
          </ac:spMkLst>
        </pc:spChg>
        <pc:spChg chg="del">
          <ac:chgData name="MAEYAMA Shinya" userId="0b7924a8-9abe-4ec5-8f8c-53027d111cc0" providerId="ADAL" clId="{D8A7835F-69B2-4373-8272-C1B2D403333D}" dt="2021-08-03T01:33:34.259" v="2713" actId="478"/>
          <ac:spMkLst>
            <pc:docMk/>
            <pc:sldMk cId="1714563445" sldId="654"/>
            <ac:spMk id="7" creationId="{F59CE74A-78ED-4920-937C-6B475CDAE545}"/>
          </ac:spMkLst>
        </pc:spChg>
        <pc:spChg chg="add mod">
          <ac:chgData name="MAEYAMA Shinya" userId="0b7924a8-9abe-4ec5-8f8c-53027d111cc0" providerId="ADAL" clId="{D8A7835F-69B2-4373-8272-C1B2D403333D}" dt="2021-08-03T01:33:50.143" v="2717"/>
          <ac:spMkLst>
            <pc:docMk/>
            <pc:sldMk cId="1714563445" sldId="654"/>
            <ac:spMk id="8" creationId="{A75CDE4C-3D25-4037-ACE7-765F032164FD}"/>
          </ac:spMkLst>
        </pc:spChg>
      </pc:sldChg>
      <pc:sldChg chg="addSp delSp modSp mod">
        <pc:chgData name="MAEYAMA Shinya" userId="0b7924a8-9abe-4ec5-8f8c-53027d111cc0" providerId="ADAL" clId="{D8A7835F-69B2-4373-8272-C1B2D403333D}" dt="2021-08-03T01:33:50.143" v="2717"/>
        <pc:sldMkLst>
          <pc:docMk/>
          <pc:sldMk cId="950819750" sldId="655"/>
        </pc:sldMkLst>
        <pc:spChg chg="add mod">
          <ac:chgData name="MAEYAMA Shinya" userId="0b7924a8-9abe-4ec5-8f8c-53027d111cc0" providerId="ADAL" clId="{D8A7835F-69B2-4373-8272-C1B2D403333D}" dt="2021-08-03T01:31:49.732" v="2685"/>
          <ac:spMkLst>
            <pc:docMk/>
            <pc:sldMk cId="950819750" sldId="655"/>
            <ac:spMk id="5" creationId="{7FE2CFD1-326F-4983-985C-4832CD7C21BC}"/>
          </ac:spMkLst>
        </pc:spChg>
        <pc:spChg chg="del">
          <ac:chgData name="MAEYAMA Shinya" userId="0b7924a8-9abe-4ec5-8f8c-53027d111cc0" providerId="ADAL" clId="{D8A7835F-69B2-4373-8272-C1B2D403333D}" dt="2021-08-03T01:33:38.369" v="2715" actId="478"/>
          <ac:spMkLst>
            <pc:docMk/>
            <pc:sldMk cId="950819750" sldId="655"/>
            <ac:spMk id="7" creationId="{F59CE74A-78ED-4920-937C-6B475CDAE545}"/>
          </ac:spMkLst>
        </pc:spChg>
        <pc:spChg chg="add mod">
          <ac:chgData name="MAEYAMA Shinya" userId="0b7924a8-9abe-4ec5-8f8c-53027d111cc0" providerId="ADAL" clId="{D8A7835F-69B2-4373-8272-C1B2D403333D}" dt="2021-08-03T01:33:50.143" v="2717"/>
          <ac:spMkLst>
            <pc:docMk/>
            <pc:sldMk cId="950819750" sldId="655"/>
            <ac:spMk id="8" creationId="{EBF501C8-D000-43D3-B5F9-C251AD9BDE88}"/>
          </ac:spMkLst>
        </pc:spChg>
      </pc:sldChg>
      <pc:sldChg chg="addSp delSp modSp mod">
        <pc:chgData name="MAEYAMA Shinya" userId="0b7924a8-9abe-4ec5-8f8c-53027d111cc0" providerId="ADAL" clId="{D8A7835F-69B2-4373-8272-C1B2D403333D}" dt="2021-08-03T01:33:50.143" v="2717"/>
        <pc:sldMkLst>
          <pc:docMk/>
          <pc:sldMk cId="1496917078" sldId="657"/>
        </pc:sldMkLst>
        <pc:spChg chg="add mod">
          <ac:chgData name="MAEYAMA Shinya" userId="0b7924a8-9abe-4ec5-8f8c-53027d111cc0" providerId="ADAL" clId="{D8A7835F-69B2-4373-8272-C1B2D403333D}" dt="2021-08-03T01:31:28.345" v="2673" actId="1038"/>
          <ac:spMkLst>
            <pc:docMk/>
            <pc:sldMk cId="1496917078" sldId="657"/>
            <ac:spMk id="3" creationId="{665E3943-513F-4B06-B513-41BF618CDE2D}"/>
          </ac:spMkLst>
        </pc:spChg>
        <pc:spChg chg="del mod">
          <ac:chgData name="MAEYAMA Shinya" userId="0b7924a8-9abe-4ec5-8f8c-53027d111cc0" providerId="ADAL" clId="{D8A7835F-69B2-4373-8272-C1B2D403333D}" dt="2021-08-03T01:33:07.285" v="2699" actId="478"/>
          <ac:spMkLst>
            <pc:docMk/>
            <pc:sldMk cId="1496917078" sldId="657"/>
            <ac:spMk id="7" creationId="{F59CE74A-78ED-4920-937C-6B475CDAE545}"/>
          </ac:spMkLst>
        </pc:spChg>
        <pc:spChg chg="mod">
          <ac:chgData name="MAEYAMA Shinya" userId="0b7924a8-9abe-4ec5-8f8c-53027d111cc0" providerId="ADAL" clId="{D8A7835F-69B2-4373-8272-C1B2D403333D}" dt="2021-08-03T01:30:49.663" v="2661" actId="1035"/>
          <ac:spMkLst>
            <pc:docMk/>
            <pc:sldMk cId="1496917078" sldId="657"/>
            <ac:spMk id="26" creationId="{CBAE9683-ABD3-4866-98C2-3B3B30473CCD}"/>
          </ac:spMkLst>
        </pc:spChg>
        <pc:spChg chg="mod">
          <ac:chgData name="MAEYAMA Shinya" userId="0b7924a8-9abe-4ec5-8f8c-53027d111cc0" providerId="ADAL" clId="{D8A7835F-69B2-4373-8272-C1B2D403333D}" dt="2021-08-03T01:30:49.663" v="2661" actId="1035"/>
          <ac:spMkLst>
            <pc:docMk/>
            <pc:sldMk cId="1496917078" sldId="657"/>
            <ac:spMk id="28" creationId="{E04FED5E-BA57-485E-A3AB-39C140367C3D}"/>
          </ac:spMkLst>
        </pc:spChg>
        <pc:spChg chg="mod">
          <ac:chgData name="MAEYAMA Shinya" userId="0b7924a8-9abe-4ec5-8f8c-53027d111cc0" providerId="ADAL" clId="{D8A7835F-69B2-4373-8272-C1B2D403333D}" dt="2021-08-03T01:30:49.663" v="2661" actId="1035"/>
          <ac:spMkLst>
            <pc:docMk/>
            <pc:sldMk cId="1496917078" sldId="657"/>
            <ac:spMk id="29" creationId="{D5B2A4D8-A97F-4CCD-9A6A-64E26F54D906}"/>
          </ac:spMkLst>
        </pc:spChg>
        <pc:spChg chg="mod">
          <ac:chgData name="MAEYAMA Shinya" userId="0b7924a8-9abe-4ec5-8f8c-53027d111cc0" providerId="ADAL" clId="{D8A7835F-69B2-4373-8272-C1B2D403333D}" dt="2021-08-03T01:30:49.663" v="2661" actId="1035"/>
          <ac:spMkLst>
            <pc:docMk/>
            <pc:sldMk cId="1496917078" sldId="657"/>
            <ac:spMk id="30" creationId="{A6E06D41-710E-4F6B-BC29-52191FE18D1E}"/>
          </ac:spMkLst>
        </pc:spChg>
        <pc:spChg chg="mod">
          <ac:chgData name="MAEYAMA Shinya" userId="0b7924a8-9abe-4ec5-8f8c-53027d111cc0" providerId="ADAL" clId="{D8A7835F-69B2-4373-8272-C1B2D403333D}" dt="2021-08-03T01:30:49.663" v="2661" actId="1035"/>
          <ac:spMkLst>
            <pc:docMk/>
            <pc:sldMk cId="1496917078" sldId="657"/>
            <ac:spMk id="31" creationId="{22F5C7EA-CB39-4006-995F-6193E5AAA8A7}"/>
          </ac:spMkLst>
        </pc:spChg>
        <pc:spChg chg="mod">
          <ac:chgData name="MAEYAMA Shinya" userId="0b7924a8-9abe-4ec5-8f8c-53027d111cc0" providerId="ADAL" clId="{D8A7835F-69B2-4373-8272-C1B2D403333D}" dt="2021-08-03T01:30:49.663" v="2661" actId="1035"/>
          <ac:spMkLst>
            <pc:docMk/>
            <pc:sldMk cId="1496917078" sldId="657"/>
            <ac:spMk id="32" creationId="{24FA280D-1E63-4B59-9E13-EBBBF07E6226}"/>
          </ac:spMkLst>
        </pc:spChg>
        <pc:spChg chg="mod">
          <ac:chgData name="MAEYAMA Shinya" userId="0b7924a8-9abe-4ec5-8f8c-53027d111cc0" providerId="ADAL" clId="{D8A7835F-69B2-4373-8272-C1B2D403333D}" dt="2021-08-03T01:30:49.663" v="2661" actId="1035"/>
          <ac:spMkLst>
            <pc:docMk/>
            <pc:sldMk cId="1496917078" sldId="657"/>
            <ac:spMk id="33" creationId="{91C9D1F3-577C-4AEA-A072-2C44D638F2E0}"/>
          </ac:spMkLst>
        </pc:spChg>
        <pc:spChg chg="mod">
          <ac:chgData name="MAEYAMA Shinya" userId="0b7924a8-9abe-4ec5-8f8c-53027d111cc0" providerId="ADAL" clId="{D8A7835F-69B2-4373-8272-C1B2D403333D}" dt="2021-08-03T01:30:49.663" v="2661" actId="1035"/>
          <ac:spMkLst>
            <pc:docMk/>
            <pc:sldMk cId="1496917078" sldId="657"/>
            <ac:spMk id="34" creationId="{2420B004-3A68-4088-AC96-AA8AD49D46FD}"/>
          </ac:spMkLst>
        </pc:spChg>
        <pc:spChg chg="mod">
          <ac:chgData name="MAEYAMA Shinya" userId="0b7924a8-9abe-4ec5-8f8c-53027d111cc0" providerId="ADAL" clId="{D8A7835F-69B2-4373-8272-C1B2D403333D}" dt="2021-08-03T01:30:49.663" v="2661" actId="1035"/>
          <ac:spMkLst>
            <pc:docMk/>
            <pc:sldMk cId="1496917078" sldId="657"/>
            <ac:spMk id="35" creationId="{2FDAE7AB-8D33-40B6-A3CC-4BAB20304FA6}"/>
          </ac:spMkLst>
        </pc:spChg>
        <pc:spChg chg="mod">
          <ac:chgData name="MAEYAMA Shinya" userId="0b7924a8-9abe-4ec5-8f8c-53027d111cc0" providerId="ADAL" clId="{D8A7835F-69B2-4373-8272-C1B2D403333D}" dt="2021-08-03T01:30:49.663" v="2661" actId="1035"/>
          <ac:spMkLst>
            <pc:docMk/>
            <pc:sldMk cId="1496917078" sldId="657"/>
            <ac:spMk id="36" creationId="{1C00782C-2679-4AFC-9C47-2034D6CAC007}"/>
          </ac:spMkLst>
        </pc:spChg>
        <pc:spChg chg="mod">
          <ac:chgData name="MAEYAMA Shinya" userId="0b7924a8-9abe-4ec5-8f8c-53027d111cc0" providerId="ADAL" clId="{D8A7835F-69B2-4373-8272-C1B2D403333D}" dt="2021-08-03T01:30:49.663" v="2661" actId="1035"/>
          <ac:spMkLst>
            <pc:docMk/>
            <pc:sldMk cId="1496917078" sldId="657"/>
            <ac:spMk id="37" creationId="{8A1D16CE-52CF-47C3-8C9A-B5EB5B6E8BA5}"/>
          </ac:spMkLst>
        </pc:spChg>
        <pc:spChg chg="mod">
          <ac:chgData name="MAEYAMA Shinya" userId="0b7924a8-9abe-4ec5-8f8c-53027d111cc0" providerId="ADAL" clId="{D8A7835F-69B2-4373-8272-C1B2D403333D}" dt="2021-08-03T01:30:49.663" v="2661" actId="1035"/>
          <ac:spMkLst>
            <pc:docMk/>
            <pc:sldMk cId="1496917078" sldId="657"/>
            <ac:spMk id="39" creationId="{4D165BFB-14D5-4C6D-A5A5-5B5804B68074}"/>
          </ac:spMkLst>
        </pc:spChg>
        <pc:spChg chg="mod">
          <ac:chgData name="MAEYAMA Shinya" userId="0b7924a8-9abe-4ec5-8f8c-53027d111cc0" providerId="ADAL" clId="{D8A7835F-69B2-4373-8272-C1B2D403333D}" dt="2021-08-03T01:30:49.663" v="2661" actId="1035"/>
          <ac:spMkLst>
            <pc:docMk/>
            <pc:sldMk cId="1496917078" sldId="657"/>
            <ac:spMk id="40" creationId="{5E7AFBA8-62AA-42B1-8ADD-BCC3AF305A3E}"/>
          </ac:spMkLst>
        </pc:spChg>
        <pc:spChg chg="mod">
          <ac:chgData name="MAEYAMA Shinya" userId="0b7924a8-9abe-4ec5-8f8c-53027d111cc0" providerId="ADAL" clId="{D8A7835F-69B2-4373-8272-C1B2D403333D}" dt="2021-08-03T01:30:49.663" v="2661" actId="1035"/>
          <ac:spMkLst>
            <pc:docMk/>
            <pc:sldMk cId="1496917078" sldId="657"/>
            <ac:spMk id="41" creationId="{60BB2353-376D-40E3-9A05-AFA9B738EFC4}"/>
          </ac:spMkLst>
        </pc:spChg>
        <pc:spChg chg="mod">
          <ac:chgData name="MAEYAMA Shinya" userId="0b7924a8-9abe-4ec5-8f8c-53027d111cc0" providerId="ADAL" clId="{D8A7835F-69B2-4373-8272-C1B2D403333D}" dt="2021-08-03T01:30:49.663" v="2661" actId="1035"/>
          <ac:spMkLst>
            <pc:docMk/>
            <pc:sldMk cId="1496917078" sldId="657"/>
            <ac:spMk id="42" creationId="{E88964E6-A76A-4C01-B8A0-05E2B676C660}"/>
          </ac:spMkLst>
        </pc:spChg>
        <pc:spChg chg="mod">
          <ac:chgData name="MAEYAMA Shinya" userId="0b7924a8-9abe-4ec5-8f8c-53027d111cc0" providerId="ADAL" clId="{D8A7835F-69B2-4373-8272-C1B2D403333D}" dt="2021-08-03T01:30:49.663" v="2661" actId="1035"/>
          <ac:spMkLst>
            <pc:docMk/>
            <pc:sldMk cId="1496917078" sldId="657"/>
            <ac:spMk id="43" creationId="{B0162976-A03D-44C4-8F5A-63B13714B270}"/>
          </ac:spMkLst>
        </pc:spChg>
        <pc:spChg chg="add mod">
          <ac:chgData name="MAEYAMA Shinya" userId="0b7924a8-9abe-4ec5-8f8c-53027d111cc0" providerId="ADAL" clId="{D8A7835F-69B2-4373-8272-C1B2D403333D}" dt="2021-08-03T01:33:50.143" v="2717"/>
          <ac:spMkLst>
            <pc:docMk/>
            <pc:sldMk cId="1496917078" sldId="657"/>
            <ac:spMk id="44" creationId="{F1CEE5F0-93E5-4A16-A5BF-8385ADC704BE}"/>
          </ac:spMkLst>
        </pc:spChg>
        <pc:spChg chg="mod">
          <ac:chgData name="MAEYAMA Shinya" userId="0b7924a8-9abe-4ec5-8f8c-53027d111cc0" providerId="ADAL" clId="{D8A7835F-69B2-4373-8272-C1B2D403333D}" dt="2021-08-03T01:30:49.663" v="2661" actId="1035"/>
          <ac:spMkLst>
            <pc:docMk/>
            <pc:sldMk cId="1496917078" sldId="657"/>
            <ac:spMk id="46" creationId="{B3D65118-67C2-4192-BE98-CE22F02B19B7}"/>
          </ac:spMkLst>
        </pc:spChg>
        <pc:spChg chg="mod">
          <ac:chgData name="MAEYAMA Shinya" userId="0b7924a8-9abe-4ec5-8f8c-53027d111cc0" providerId="ADAL" clId="{D8A7835F-69B2-4373-8272-C1B2D403333D}" dt="2021-08-03T01:30:49.663" v="2661" actId="1035"/>
          <ac:spMkLst>
            <pc:docMk/>
            <pc:sldMk cId="1496917078" sldId="657"/>
            <ac:spMk id="48" creationId="{8CAB90BA-41DE-4F1B-B3DD-65D744D5D591}"/>
          </ac:spMkLst>
        </pc:spChg>
        <pc:spChg chg="mod">
          <ac:chgData name="MAEYAMA Shinya" userId="0b7924a8-9abe-4ec5-8f8c-53027d111cc0" providerId="ADAL" clId="{D8A7835F-69B2-4373-8272-C1B2D403333D}" dt="2021-08-03T01:30:49.663" v="2661" actId="1035"/>
          <ac:spMkLst>
            <pc:docMk/>
            <pc:sldMk cId="1496917078" sldId="657"/>
            <ac:spMk id="50" creationId="{D9047ED9-61BF-4D2F-AF61-897836108C96}"/>
          </ac:spMkLst>
        </pc:spChg>
        <pc:grpChg chg="mod">
          <ac:chgData name="MAEYAMA Shinya" userId="0b7924a8-9abe-4ec5-8f8c-53027d111cc0" providerId="ADAL" clId="{D8A7835F-69B2-4373-8272-C1B2D403333D}" dt="2021-08-03T01:30:49.663" v="2661" actId="1035"/>
          <ac:grpSpMkLst>
            <pc:docMk/>
            <pc:sldMk cId="1496917078" sldId="657"/>
            <ac:grpSpMk id="24" creationId="{2329A275-01F2-4D1A-A8CD-6B4C1DC01CE4}"/>
          </ac:grpSpMkLst>
        </pc:grpChg>
        <pc:grpChg chg="mod">
          <ac:chgData name="MAEYAMA Shinya" userId="0b7924a8-9abe-4ec5-8f8c-53027d111cc0" providerId="ADAL" clId="{D8A7835F-69B2-4373-8272-C1B2D403333D}" dt="2021-08-03T01:30:49.663" v="2661" actId="1035"/>
          <ac:grpSpMkLst>
            <pc:docMk/>
            <pc:sldMk cId="1496917078" sldId="657"/>
            <ac:grpSpMk id="27" creationId="{D9F65802-50F7-4A16-A216-1BBC20B3069D}"/>
          </ac:grpSpMkLst>
        </pc:grpChg>
        <pc:grpChg chg="mod">
          <ac:chgData name="MAEYAMA Shinya" userId="0b7924a8-9abe-4ec5-8f8c-53027d111cc0" providerId="ADAL" clId="{D8A7835F-69B2-4373-8272-C1B2D403333D}" dt="2021-08-03T01:30:49.663" v="2661" actId="1035"/>
          <ac:grpSpMkLst>
            <pc:docMk/>
            <pc:sldMk cId="1496917078" sldId="657"/>
            <ac:grpSpMk id="45" creationId="{0F271005-2001-4916-80F1-06493D5F9EC5}"/>
          </ac:grpSpMkLst>
        </pc:grpChg>
        <pc:picChg chg="mod">
          <ac:chgData name="MAEYAMA Shinya" userId="0b7924a8-9abe-4ec5-8f8c-53027d111cc0" providerId="ADAL" clId="{D8A7835F-69B2-4373-8272-C1B2D403333D}" dt="2021-08-03T01:30:49.663" v="2661" actId="1035"/>
          <ac:picMkLst>
            <pc:docMk/>
            <pc:sldMk cId="1496917078" sldId="657"/>
            <ac:picMk id="25" creationId="{485C6C3C-A289-40B1-820A-1993D0B8E52D}"/>
          </ac:picMkLst>
        </pc:picChg>
        <pc:picChg chg="mod">
          <ac:chgData name="MAEYAMA Shinya" userId="0b7924a8-9abe-4ec5-8f8c-53027d111cc0" providerId="ADAL" clId="{D8A7835F-69B2-4373-8272-C1B2D403333D}" dt="2021-08-03T01:30:49.663" v="2661" actId="1035"/>
          <ac:picMkLst>
            <pc:docMk/>
            <pc:sldMk cId="1496917078" sldId="657"/>
            <ac:picMk id="38" creationId="{380D19B3-56C1-4688-8D8B-F16AD10178DC}"/>
          </ac:picMkLst>
        </pc:picChg>
        <pc:picChg chg="mod">
          <ac:chgData name="MAEYAMA Shinya" userId="0b7924a8-9abe-4ec5-8f8c-53027d111cc0" providerId="ADAL" clId="{D8A7835F-69B2-4373-8272-C1B2D403333D}" dt="2021-08-03T01:30:49.663" v="2661" actId="1035"/>
          <ac:picMkLst>
            <pc:docMk/>
            <pc:sldMk cId="1496917078" sldId="657"/>
            <ac:picMk id="47" creationId="{37556947-1BEC-4DA0-995E-F26A949E70CC}"/>
          </ac:picMkLst>
        </pc:picChg>
        <pc:picChg chg="mod">
          <ac:chgData name="MAEYAMA Shinya" userId="0b7924a8-9abe-4ec5-8f8c-53027d111cc0" providerId="ADAL" clId="{D8A7835F-69B2-4373-8272-C1B2D403333D}" dt="2021-08-03T01:30:49.663" v="2661" actId="1035"/>
          <ac:picMkLst>
            <pc:docMk/>
            <pc:sldMk cId="1496917078" sldId="657"/>
            <ac:picMk id="49" creationId="{AD8E8B50-6F47-4362-9928-E30630F12C89}"/>
          </ac:picMkLst>
        </pc:picChg>
      </pc:sldChg>
      <pc:sldChg chg="addSp delSp modSp mod">
        <pc:chgData name="MAEYAMA Shinya" userId="0b7924a8-9abe-4ec5-8f8c-53027d111cc0" providerId="ADAL" clId="{D8A7835F-69B2-4373-8272-C1B2D403333D}" dt="2021-08-03T01:33:50.143" v="2717"/>
        <pc:sldMkLst>
          <pc:docMk/>
          <pc:sldMk cId="3080766114" sldId="658"/>
        </pc:sldMkLst>
        <pc:spChg chg="del">
          <ac:chgData name="MAEYAMA Shinya" userId="0b7924a8-9abe-4ec5-8f8c-53027d111cc0" providerId="ADAL" clId="{D8A7835F-69B2-4373-8272-C1B2D403333D}" dt="2021-08-03T01:32:52.040" v="2688" actId="478"/>
          <ac:spMkLst>
            <pc:docMk/>
            <pc:sldMk cId="3080766114" sldId="658"/>
            <ac:spMk id="7" creationId="{F59CE74A-78ED-4920-937C-6B475CDAE545}"/>
          </ac:spMkLst>
        </pc:spChg>
        <pc:spChg chg="add del mod">
          <ac:chgData name="MAEYAMA Shinya" userId="0b7924a8-9abe-4ec5-8f8c-53027d111cc0" providerId="ADAL" clId="{D8A7835F-69B2-4373-8272-C1B2D403333D}" dt="2021-08-03T01:31:38.749" v="2676" actId="478"/>
          <ac:spMkLst>
            <pc:docMk/>
            <pc:sldMk cId="3080766114" sldId="658"/>
            <ac:spMk id="43" creationId="{C4869CD5-75C9-4884-AD74-3A4C2CDEC5E5}"/>
          </ac:spMkLst>
        </pc:spChg>
        <pc:spChg chg="add del mod">
          <ac:chgData name="MAEYAMA Shinya" userId="0b7924a8-9abe-4ec5-8f8c-53027d111cc0" providerId="ADAL" clId="{D8A7835F-69B2-4373-8272-C1B2D403333D}" dt="2021-08-03T01:31:36.847" v="2675"/>
          <ac:spMkLst>
            <pc:docMk/>
            <pc:sldMk cId="3080766114" sldId="658"/>
            <ac:spMk id="44" creationId="{B08F5CBB-732C-4A7B-8267-30544B038624}"/>
          </ac:spMkLst>
        </pc:spChg>
        <pc:spChg chg="add mod">
          <ac:chgData name="MAEYAMA Shinya" userId="0b7924a8-9abe-4ec5-8f8c-53027d111cc0" providerId="ADAL" clId="{D8A7835F-69B2-4373-8272-C1B2D403333D}" dt="2021-08-03T01:31:39.141" v="2677"/>
          <ac:spMkLst>
            <pc:docMk/>
            <pc:sldMk cId="3080766114" sldId="658"/>
            <ac:spMk id="45" creationId="{BD16589C-6F70-4AA6-8D40-B5B58D821BB8}"/>
          </ac:spMkLst>
        </pc:spChg>
        <pc:spChg chg="add mod">
          <ac:chgData name="MAEYAMA Shinya" userId="0b7924a8-9abe-4ec5-8f8c-53027d111cc0" providerId="ADAL" clId="{D8A7835F-69B2-4373-8272-C1B2D403333D}" dt="2021-08-03T01:33:50.143" v="2717"/>
          <ac:spMkLst>
            <pc:docMk/>
            <pc:sldMk cId="3080766114" sldId="658"/>
            <ac:spMk id="46" creationId="{19A90D4D-7F08-4B18-B154-D850316FA239}"/>
          </ac:spMkLst>
        </pc:spChg>
      </pc:sldChg>
      <pc:sldChg chg="new">
        <pc:chgData name="MAEYAMA Shinya" userId="0b7924a8-9abe-4ec5-8f8c-53027d111cc0" providerId="ADAL" clId="{D8A7835F-69B2-4373-8272-C1B2D403333D}" dt="2021-08-03T01:32:21.495" v="2687" actId="680"/>
        <pc:sldMkLst>
          <pc:docMk/>
          <pc:sldMk cId="879431001" sldId="659"/>
        </pc:sldMkLst>
      </pc:sldChg>
    </pc:docChg>
  </pc:docChgLst>
  <pc:docChgLst>
    <pc:chgData name="MAEYAMA Shinya" userId="8c10cf57-38b8-4829-91db-25455276851f" providerId="ADAL" clId="{8CB641A3-59D8-4196-873E-45AD2D827D88}"/>
    <pc:docChg chg="undo custSel addSld modSld">
      <pc:chgData name="MAEYAMA Shinya" userId="8c10cf57-38b8-4829-91db-25455276851f" providerId="ADAL" clId="{8CB641A3-59D8-4196-873E-45AD2D827D88}" dt="2021-11-02T02:13:08.903" v="323" actId="1038"/>
      <pc:docMkLst>
        <pc:docMk/>
      </pc:docMkLst>
      <pc:sldChg chg="addSp delSp modSp mod">
        <pc:chgData name="MAEYAMA Shinya" userId="8c10cf57-38b8-4829-91db-25455276851f" providerId="ADAL" clId="{8CB641A3-59D8-4196-873E-45AD2D827D88}" dt="2021-11-02T02:07:08.865" v="156"/>
        <pc:sldMkLst>
          <pc:docMk/>
          <pc:sldMk cId="2613871829" sldId="676"/>
        </pc:sldMkLst>
        <pc:spChg chg="mod">
          <ac:chgData name="MAEYAMA Shinya" userId="8c10cf57-38b8-4829-91db-25455276851f" providerId="ADAL" clId="{8CB641A3-59D8-4196-873E-45AD2D827D88}" dt="2021-11-02T01:45:50.416" v="69" actId="20577"/>
          <ac:spMkLst>
            <pc:docMk/>
            <pc:sldMk cId="2613871829" sldId="676"/>
            <ac:spMk id="3" creationId="{82D4BBE3-51B2-4272-B10E-CDADA67FD999}"/>
          </ac:spMkLst>
        </pc:spChg>
        <pc:spChg chg="add mod">
          <ac:chgData name="MAEYAMA Shinya" userId="8c10cf57-38b8-4829-91db-25455276851f" providerId="ADAL" clId="{8CB641A3-59D8-4196-873E-45AD2D827D88}" dt="2021-11-02T02:06:47.319" v="154" actId="1036"/>
          <ac:spMkLst>
            <pc:docMk/>
            <pc:sldMk cId="2613871829" sldId="676"/>
            <ac:spMk id="105" creationId="{3E98B5E3-75DF-4315-B9A5-E92C2A66EE87}"/>
          </ac:spMkLst>
        </pc:spChg>
        <pc:spChg chg="add del mod">
          <ac:chgData name="MAEYAMA Shinya" userId="8c10cf57-38b8-4829-91db-25455276851f" providerId="ADAL" clId="{8CB641A3-59D8-4196-873E-45AD2D827D88}" dt="2021-11-02T02:07:08.865" v="156"/>
          <ac:spMkLst>
            <pc:docMk/>
            <pc:sldMk cId="2613871829" sldId="676"/>
            <ac:spMk id="106" creationId="{45DE6E50-B39F-4E86-8263-712EA110F1FF}"/>
          </ac:spMkLst>
        </pc:spChg>
        <pc:spChg chg="add del mod">
          <ac:chgData name="MAEYAMA Shinya" userId="8c10cf57-38b8-4829-91db-25455276851f" providerId="ADAL" clId="{8CB641A3-59D8-4196-873E-45AD2D827D88}" dt="2021-11-02T02:07:08.865" v="156"/>
          <ac:spMkLst>
            <pc:docMk/>
            <pc:sldMk cId="2613871829" sldId="676"/>
            <ac:spMk id="107" creationId="{EAC240D4-2E7A-4B35-AAD2-F91EA782A78E}"/>
          </ac:spMkLst>
        </pc:spChg>
        <pc:spChg chg="add del mod">
          <ac:chgData name="MAEYAMA Shinya" userId="8c10cf57-38b8-4829-91db-25455276851f" providerId="ADAL" clId="{8CB641A3-59D8-4196-873E-45AD2D827D88}" dt="2021-11-02T02:07:08.865" v="156"/>
          <ac:spMkLst>
            <pc:docMk/>
            <pc:sldMk cId="2613871829" sldId="676"/>
            <ac:spMk id="108" creationId="{5F2A5C3B-528E-4C69-8924-5B606B678EDC}"/>
          </ac:spMkLst>
        </pc:spChg>
        <pc:spChg chg="add del mod">
          <ac:chgData name="MAEYAMA Shinya" userId="8c10cf57-38b8-4829-91db-25455276851f" providerId="ADAL" clId="{8CB641A3-59D8-4196-873E-45AD2D827D88}" dt="2021-11-02T02:07:08.865" v="156"/>
          <ac:spMkLst>
            <pc:docMk/>
            <pc:sldMk cId="2613871829" sldId="676"/>
            <ac:spMk id="109" creationId="{F8C56AB4-37AB-40D1-9E81-5D874DBE3E85}"/>
          </ac:spMkLst>
        </pc:spChg>
        <pc:spChg chg="add del mod">
          <ac:chgData name="MAEYAMA Shinya" userId="8c10cf57-38b8-4829-91db-25455276851f" providerId="ADAL" clId="{8CB641A3-59D8-4196-873E-45AD2D827D88}" dt="2021-11-02T02:07:08.865" v="156"/>
          <ac:spMkLst>
            <pc:docMk/>
            <pc:sldMk cId="2613871829" sldId="676"/>
            <ac:spMk id="112" creationId="{6586B123-B36B-43D6-BC8D-4C4C0700050B}"/>
          </ac:spMkLst>
        </pc:spChg>
        <pc:spChg chg="mod">
          <ac:chgData name="MAEYAMA Shinya" userId="8c10cf57-38b8-4829-91db-25455276851f" providerId="ADAL" clId="{8CB641A3-59D8-4196-873E-45AD2D827D88}" dt="2021-11-02T02:07:07.346" v="155"/>
          <ac:spMkLst>
            <pc:docMk/>
            <pc:sldMk cId="2613871829" sldId="676"/>
            <ac:spMk id="117" creationId="{2541A8EA-95AE-4C8F-9408-33D553A50B82}"/>
          </ac:spMkLst>
        </pc:spChg>
        <pc:spChg chg="mod">
          <ac:chgData name="MAEYAMA Shinya" userId="8c10cf57-38b8-4829-91db-25455276851f" providerId="ADAL" clId="{8CB641A3-59D8-4196-873E-45AD2D827D88}" dt="2021-11-02T02:07:07.346" v="155"/>
          <ac:spMkLst>
            <pc:docMk/>
            <pc:sldMk cId="2613871829" sldId="676"/>
            <ac:spMk id="118" creationId="{A1399E55-07C2-49FF-8AF4-2BB3DB568463}"/>
          </ac:spMkLst>
        </pc:spChg>
        <pc:spChg chg="mod">
          <ac:chgData name="MAEYAMA Shinya" userId="8c10cf57-38b8-4829-91db-25455276851f" providerId="ADAL" clId="{8CB641A3-59D8-4196-873E-45AD2D827D88}" dt="2021-11-02T02:07:07.346" v="155"/>
          <ac:spMkLst>
            <pc:docMk/>
            <pc:sldMk cId="2613871829" sldId="676"/>
            <ac:spMk id="121" creationId="{CD32B784-A99C-4827-83C9-C1F7F97A8E17}"/>
          </ac:spMkLst>
        </pc:spChg>
        <pc:spChg chg="mod">
          <ac:chgData name="MAEYAMA Shinya" userId="8c10cf57-38b8-4829-91db-25455276851f" providerId="ADAL" clId="{8CB641A3-59D8-4196-873E-45AD2D827D88}" dt="2021-11-02T02:07:07.346" v="155"/>
          <ac:spMkLst>
            <pc:docMk/>
            <pc:sldMk cId="2613871829" sldId="676"/>
            <ac:spMk id="137" creationId="{AFE7DD39-3D5D-481C-9287-E1B0B67C7EC6}"/>
          </ac:spMkLst>
        </pc:spChg>
        <pc:spChg chg="mod">
          <ac:chgData name="MAEYAMA Shinya" userId="8c10cf57-38b8-4829-91db-25455276851f" providerId="ADAL" clId="{8CB641A3-59D8-4196-873E-45AD2D827D88}" dt="2021-11-02T02:07:07.346" v="155"/>
          <ac:spMkLst>
            <pc:docMk/>
            <pc:sldMk cId="2613871829" sldId="676"/>
            <ac:spMk id="138" creationId="{DCF6F1FE-3B7E-4B05-95EA-1EC76A609383}"/>
          </ac:spMkLst>
        </pc:spChg>
        <pc:spChg chg="mod">
          <ac:chgData name="MAEYAMA Shinya" userId="8c10cf57-38b8-4829-91db-25455276851f" providerId="ADAL" clId="{8CB641A3-59D8-4196-873E-45AD2D827D88}" dt="2021-11-02T02:07:07.346" v="155"/>
          <ac:spMkLst>
            <pc:docMk/>
            <pc:sldMk cId="2613871829" sldId="676"/>
            <ac:spMk id="141" creationId="{5B1968B0-A816-43B7-A774-8B06F511B5E6}"/>
          </ac:spMkLst>
        </pc:spChg>
        <pc:spChg chg="mod">
          <ac:chgData name="MAEYAMA Shinya" userId="8c10cf57-38b8-4829-91db-25455276851f" providerId="ADAL" clId="{8CB641A3-59D8-4196-873E-45AD2D827D88}" dt="2021-11-02T01:46:06.035" v="85" actId="20577"/>
          <ac:spMkLst>
            <pc:docMk/>
            <pc:sldMk cId="2613871829" sldId="676"/>
            <ac:spMk id="146" creationId="{199363D2-1F3C-48ED-A065-471599313A29}"/>
          </ac:spMkLst>
        </pc:spChg>
        <pc:spChg chg="mod">
          <ac:chgData name="MAEYAMA Shinya" userId="8c10cf57-38b8-4829-91db-25455276851f" providerId="ADAL" clId="{8CB641A3-59D8-4196-873E-45AD2D827D88}" dt="2021-11-02T01:45:54.405" v="73" actId="20577"/>
          <ac:spMkLst>
            <pc:docMk/>
            <pc:sldMk cId="2613871829" sldId="676"/>
            <ac:spMk id="147" creationId="{7FCB630C-D0EE-4AC8-B99C-BF6607020816}"/>
          </ac:spMkLst>
        </pc:spChg>
        <pc:spChg chg="mod">
          <ac:chgData name="MAEYAMA Shinya" userId="8c10cf57-38b8-4829-91db-25455276851f" providerId="ADAL" clId="{8CB641A3-59D8-4196-873E-45AD2D827D88}" dt="2021-11-02T01:46:00.800" v="81" actId="20577"/>
          <ac:spMkLst>
            <pc:docMk/>
            <pc:sldMk cId="2613871829" sldId="676"/>
            <ac:spMk id="148" creationId="{1BCA7FFC-B248-4EB0-8AF2-090D6486083A}"/>
          </ac:spMkLst>
        </pc:spChg>
        <pc:spChg chg="mod">
          <ac:chgData name="MAEYAMA Shinya" userId="8c10cf57-38b8-4829-91db-25455276851f" providerId="ADAL" clId="{8CB641A3-59D8-4196-873E-45AD2D827D88}" dt="2021-11-02T02:06:19.763" v="140" actId="6549"/>
          <ac:spMkLst>
            <pc:docMk/>
            <pc:sldMk cId="2613871829" sldId="676"/>
            <ac:spMk id="215" creationId="{9CF73F27-C1EA-4072-AC7A-0FB84C08CE2C}"/>
          </ac:spMkLst>
        </pc:spChg>
        <pc:spChg chg="add del mod">
          <ac:chgData name="MAEYAMA Shinya" userId="8c10cf57-38b8-4829-91db-25455276851f" providerId="ADAL" clId="{8CB641A3-59D8-4196-873E-45AD2D827D88}" dt="2021-11-02T02:07:08.865" v="156"/>
          <ac:spMkLst>
            <pc:docMk/>
            <pc:sldMk cId="2613871829" sldId="676"/>
            <ac:spMk id="231" creationId="{D7BF62B3-5775-415D-AEFB-644BDB41EA91}"/>
          </ac:spMkLst>
        </pc:spChg>
        <pc:spChg chg="add del mod">
          <ac:chgData name="MAEYAMA Shinya" userId="8c10cf57-38b8-4829-91db-25455276851f" providerId="ADAL" clId="{8CB641A3-59D8-4196-873E-45AD2D827D88}" dt="2021-11-02T02:07:08.865" v="156"/>
          <ac:spMkLst>
            <pc:docMk/>
            <pc:sldMk cId="2613871829" sldId="676"/>
            <ac:spMk id="232" creationId="{5AC2AD5E-6B0D-48FB-8170-8DA4D22619D3}"/>
          </ac:spMkLst>
        </pc:spChg>
        <pc:spChg chg="add del mod">
          <ac:chgData name="MAEYAMA Shinya" userId="8c10cf57-38b8-4829-91db-25455276851f" providerId="ADAL" clId="{8CB641A3-59D8-4196-873E-45AD2D827D88}" dt="2021-11-02T02:07:08.865" v="156"/>
          <ac:spMkLst>
            <pc:docMk/>
            <pc:sldMk cId="2613871829" sldId="676"/>
            <ac:spMk id="233" creationId="{86F5A356-9330-4126-AE40-8A26479DEFCB}"/>
          </ac:spMkLst>
        </pc:spChg>
        <pc:spChg chg="mod">
          <ac:chgData name="MAEYAMA Shinya" userId="8c10cf57-38b8-4829-91db-25455276851f" providerId="ADAL" clId="{8CB641A3-59D8-4196-873E-45AD2D827D88}" dt="2021-11-02T02:07:07.346" v="155"/>
          <ac:spMkLst>
            <pc:docMk/>
            <pc:sldMk cId="2613871829" sldId="676"/>
            <ac:spMk id="237" creationId="{02A80BAB-AB5A-4106-9F80-A0831F06BB03}"/>
          </ac:spMkLst>
        </pc:spChg>
        <pc:spChg chg="mod">
          <ac:chgData name="MAEYAMA Shinya" userId="8c10cf57-38b8-4829-91db-25455276851f" providerId="ADAL" clId="{8CB641A3-59D8-4196-873E-45AD2D827D88}" dt="2021-11-02T02:07:07.346" v="155"/>
          <ac:spMkLst>
            <pc:docMk/>
            <pc:sldMk cId="2613871829" sldId="676"/>
            <ac:spMk id="238" creationId="{81902129-54D2-4D95-82B1-33C638C9D60D}"/>
          </ac:spMkLst>
        </pc:spChg>
        <pc:spChg chg="mod">
          <ac:chgData name="MAEYAMA Shinya" userId="8c10cf57-38b8-4829-91db-25455276851f" providerId="ADAL" clId="{8CB641A3-59D8-4196-873E-45AD2D827D88}" dt="2021-11-02T02:07:07.346" v="155"/>
          <ac:spMkLst>
            <pc:docMk/>
            <pc:sldMk cId="2613871829" sldId="676"/>
            <ac:spMk id="240" creationId="{B3364640-E4A5-43C6-8F2D-EEBF9B72FF99}"/>
          </ac:spMkLst>
        </pc:spChg>
        <pc:spChg chg="add del mod">
          <ac:chgData name="MAEYAMA Shinya" userId="8c10cf57-38b8-4829-91db-25455276851f" providerId="ADAL" clId="{8CB641A3-59D8-4196-873E-45AD2D827D88}" dt="2021-11-02T02:07:08.865" v="156"/>
          <ac:spMkLst>
            <pc:docMk/>
            <pc:sldMk cId="2613871829" sldId="676"/>
            <ac:spMk id="248" creationId="{DE931EDF-B46F-4069-99A7-59CE3D40402C}"/>
          </ac:spMkLst>
        </pc:spChg>
        <pc:spChg chg="add del mod">
          <ac:chgData name="MAEYAMA Shinya" userId="8c10cf57-38b8-4829-91db-25455276851f" providerId="ADAL" clId="{8CB641A3-59D8-4196-873E-45AD2D827D88}" dt="2021-11-02T02:07:08.865" v="156"/>
          <ac:spMkLst>
            <pc:docMk/>
            <pc:sldMk cId="2613871829" sldId="676"/>
            <ac:spMk id="249" creationId="{995DA485-5EDB-417C-842D-42250D63F378}"/>
          </ac:spMkLst>
        </pc:spChg>
        <pc:spChg chg="add del mod">
          <ac:chgData name="MAEYAMA Shinya" userId="8c10cf57-38b8-4829-91db-25455276851f" providerId="ADAL" clId="{8CB641A3-59D8-4196-873E-45AD2D827D88}" dt="2021-11-02T02:07:08.865" v="156"/>
          <ac:spMkLst>
            <pc:docMk/>
            <pc:sldMk cId="2613871829" sldId="676"/>
            <ac:spMk id="250" creationId="{8C6A92A1-F205-4335-8662-D9523B0C6088}"/>
          </ac:spMkLst>
        </pc:spChg>
        <pc:spChg chg="add del mod">
          <ac:chgData name="MAEYAMA Shinya" userId="8c10cf57-38b8-4829-91db-25455276851f" providerId="ADAL" clId="{8CB641A3-59D8-4196-873E-45AD2D827D88}" dt="2021-11-02T02:07:08.865" v="156"/>
          <ac:spMkLst>
            <pc:docMk/>
            <pc:sldMk cId="2613871829" sldId="676"/>
            <ac:spMk id="251" creationId="{38A05C0C-16C4-4FE6-B35B-73A26E92B6D1}"/>
          </ac:spMkLst>
        </pc:spChg>
        <pc:spChg chg="mod">
          <ac:chgData name="MAEYAMA Shinya" userId="8c10cf57-38b8-4829-91db-25455276851f" providerId="ADAL" clId="{8CB641A3-59D8-4196-873E-45AD2D827D88}" dt="2021-11-02T02:07:07.346" v="155"/>
          <ac:spMkLst>
            <pc:docMk/>
            <pc:sldMk cId="2613871829" sldId="676"/>
            <ac:spMk id="255" creationId="{EDA521EC-A984-419E-A9E1-00F1094568A4}"/>
          </ac:spMkLst>
        </pc:spChg>
        <pc:spChg chg="mod">
          <ac:chgData name="MAEYAMA Shinya" userId="8c10cf57-38b8-4829-91db-25455276851f" providerId="ADAL" clId="{8CB641A3-59D8-4196-873E-45AD2D827D88}" dt="2021-11-02T02:07:07.346" v="155"/>
          <ac:spMkLst>
            <pc:docMk/>
            <pc:sldMk cId="2613871829" sldId="676"/>
            <ac:spMk id="256" creationId="{6DAD8A37-F65D-402E-9CB6-60329DC969F6}"/>
          </ac:spMkLst>
        </pc:spChg>
        <pc:spChg chg="mod">
          <ac:chgData name="MAEYAMA Shinya" userId="8c10cf57-38b8-4829-91db-25455276851f" providerId="ADAL" clId="{8CB641A3-59D8-4196-873E-45AD2D827D88}" dt="2021-11-02T02:07:07.346" v="155"/>
          <ac:spMkLst>
            <pc:docMk/>
            <pc:sldMk cId="2613871829" sldId="676"/>
            <ac:spMk id="258" creationId="{AC65510B-99D1-4AE5-92DF-E9B69BD190D5}"/>
          </ac:spMkLst>
        </pc:spChg>
        <pc:spChg chg="mod">
          <ac:chgData name="MAEYAMA Shinya" userId="8c10cf57-38b8-4829-91db-25455276851f" providerId="ADAL" clId="{8CB641A3-59D8-4196-873E-45AD2D827D88}" dt="2021-11-02T02:07:07.346" v="155"/>
          <ac:spMkLst>
            <pc:docMk/>
            <pc:sldMk cId="2613871829" sldId="676"/>
            <ac:spMk id="265" creationId="{18EA217E-F638-4BF0-97B7-37B3CFCA6DCA}"/>
          </ac:spMkLst>
        </pc:spChg>
        <pc:spChg chg="mod">
          <ac:chgData name="MAEYAMA Shinya" userId="8c10cf57-38b8-4829-91db-25455276851f" providerId="ADAL" clId="{8CB641A3-59D8-4196-873E-45AD2D827D88}" dt="2021-11-02T02:07:07.346" v="155"/>
          <ac:spMkLst>
            <pc:docMk/>
            <pc:sldMk cId="2613871829" sldId="676"/>
            <ac:spMk id="266" creationId="{8CAC1EC4-2F8D-4893-B3D9-9E1CE8B3A85B}"/>
          </ac:spMkLst>
        </pc:spChg>
        <pc:spChg chg="mod">
          <ac:chgData name="MAEYAMA Shinya" userId="8c10cf57-38b8-4829-91db-25455276851f" providerId="ADAL" clId="{8CB641A3-59D8-4196-873E-45AD2D827D88}" dt="2021-11-02T02:07:07.346" v="155"/>
          <ac:spMkLst>
            <pc:docMk/>
            <pc:sldMk cId="2613871829" sldId="676"/>
            <ac:spMk id="268" creationId="{06D99391-F396-4E49-92B0-FE01BC3A48A9}"/>
          </ac:spMkLst>
        </pc:spChg>
        <pc:spChg chg="mod">
          <ac:chgData name="MAEYAMA Shinya" userId="8c10cf57-38b8-4829-91db-25455276851f" providerId="ADAL" clId="{8CB641A3-59D8-4196-873E-45AD2D827D88}" dt="2021-11-02T02:07:07.346" v="155"/>
          <ac:spMkLst>
            <pc:docMk/>
            <pc:sldMk cId="2613871829" sldId="676"/>
            <ac:spMk id="275" creationId="{17C4A5C2-127A-44CC-8215-DDF558B75A2C}"/>
          </ac:spMkLst>
        </pc:spChg>
        <pc:spChg chg="mod">
          <ac:chgData name="MAEYAMA Shinya" userId="8c10cf57-38b8-4829-91db-25455276851f" providerId="ADAL" clId="{8CB641A3-59D8-4196-873E-45AD2D827D88}" dt="2021-11-02T02:07:07.346" v="155"/>
          <ac:spMkLst>
            <pc:docMk/>
            <pc:sldMk cId="2613871829" sldId="676"/>
            <ac:spMk id="276" creationId="{751943F3-49C4-48E3-ABE1-3F7E21AA1FF4}"/>
          </ac:spMkLst>
        </pc:spChg>
        <pc:spChg chg="mod">
          <ac:chgData name="MAEYAMA Shinya" userId="8c10cf57-38b8-4829-91db-25455276851f" providerId="ADAL" clId="{8CB641A3-59D8-4196-873E-45AD2D827D88}" dt="2021-11-02T02:07:07.346" v="155"/>
          <ac:spMkLst>
            <pc:docMk/>
            <pc:sldMk cId="2613871829" sldId="676"/>
            <ac:spMk id="278" creationId="{C66258C9-0311-44AF-A269-54EDB7D15075}"/>
          </ac:spMkLst>
        </pc:spChg>
        <pc:spChg chg="mod">
          <ac:chgData name="MAEYAMA Shinya" userId="8c10cf57-38b8-4829-91db-25455276851f" providerId="ADAL" clId="{8CB641A3-59D8-4196-873E-45AD2D827D88}" dt="2021-11-02T02:07:07.346" v="155"/>
          <ac:spMkLst>
            <pc:docMk/>
            <pc:sldMk cId="2613871829" sldId="676"/>
            <ac:spMk id="285" creationId="{D7F20FFB-9362-41AE-98DB-2606E8B95651}"/>
          </ac:spMkLst>
        </pc:spChg>
        <pc:spChg chg="mod">
          <ac:chgData name="MAEYAMA Shinya" userId="8c10cf57-38b8-4829-91db-25455276851f" providerId="ADAL" clId="{8CB641A3-59D8-4196-873E-45AD2D827D88}" dt="2021-11-02T02:07:07.346" v="155"/>
          <ac:spMkLst>
            <pc:docMk/>
            <pc:sldMk cId="2613871829" sldId="676"/>
            <ac:spMk id="286" creationId="{2409B2B0-E6A9-4D2B-9598-0BCC353FDA3C}"/>
          </ac:spMkLst>
        </pc:spChg>
        <pc:spChg chg="mod">
          <ac:chgData name="MAEYAMA Shinya" userId="8c10cf57-38b8-4829-91db-25455276851f" providerId="ADAL" clId="{8CB641A3-59D8-4196-873E-45AD2D827D88}" dt="2021-11-02T02:07:07.346" v="155"/>
          <ac:spMkLst>
            <pc:docMk/>
            <pc:sldMk cId="2613871829" sldId="676"/>
            <ac:spMk id="288" creationId="{0980BDF7-2D38-4994-97D8-EFC7505187D6}"/>
          </ac:spMkLst>
        </pc:spChg>
        <pc:spChg chg="add del mod">
          <ac:chgData name="MAEYAMA Shinya" userId="8c10cf57-38b8-4829-91db-25455276851f" providerId="ADAL" clId="{8CB641A3-59D8-4196-873E-45AD2D827D88}" dt="2021-11-02T02:07:08.865" v="156"/>
          <ac:spMkLst>
            <pc:docMk/>
            <pc:sldMk cId="2613871829" sldId="676"/>
            <ac:spMk id="296" creationId="{7B57F0F2-69D6-489F-B897-EA1EA64D5BBA}"/>
          </ac:spMkLst>
        </pc:spChg>
        <pc:spChg chg="add del mod">
          <ac:chgData name="MAEYAMA Shinya" userId="8c10cf57-38b8-4829-91db-25455276851f" providerId="ADAL" clId="{8CB641A3-59D8-4196-873E-45AD2D827D88}" dt="2021-11-02T02:07:08.865" v="156"/>
          <ac:spMkLst>
            <pc:docMk/>
            <pc:sldMk cId="2613871829" sldId="676"/>
            <ac:spMk id="297" creationId="{65E79F78-7912-4677-A3C8-727FE829D366}"/>
          </ac:spMkLst>
        </pc:spChg>
        <pc:spChg chg="add del mod">
          <ac:chgData name="MAEYAMA Shinya" userId="8c10cf57-38b8-4829-91db-25455276851f" providerId="ADAL" clId="{8CB641A3-59D8-4196-873E-45AD2D827D88}" dt="2021-11-02T02:07:08.865" v="156"/>
          <ac:spMkLst>
            <pc:docMk/>
            <pc:sldMk cId="2613871829" sldId="676"/>
            <ac:spMk id="298" creationId="{3F25BC88-7ECF-43BD-93C7-D4B000257B12}"/>
          </ac:spMkLst>
        </pc:spChg>
        <pc:spChg chg="add del mod">
          <ac:chgData name="MAEYAMA Shinya" userId="8c10cf57-38b8-4829-91db-25455276851f" providerId="ADAL" clId="{8CB641A3-59D8-4196-873E-45AD2D827D88}" dt="2021-11-02T02:07:08.865" v="156"/>
          <ac:spMkLst>
            <pc:docMk/>
            <pc:sldMk cId="2613871829" sldId="676"/>
            <ac:spMk id="299" creationId="{07B04493-FFC7-415A-80F8-61D7CEAB066B}"/>
          </ac:spMkLst>
        </pc:spChg>
        <pc:spChg chg="add del mod">
          <ac:chgData name="MAEYAMA Shinya" userId="8c10cf57-38b8-4829-91db-25455276851f" providerId="ADAL" clId="{8CB641A3-59D8-4196-873E-45AD2D827D88}" dt="2021-11-02T02:07:08.865" v="156"/>
          <ac:spMkLst>
            <pc:docMk/>
            <pc:sldMk cId="2613871829" sldId="676"/>
            <ac:spMk id="301" creationId="{D85F5585-479F-48FE-AB99-B2A242217269}"/>
          </ac:spMkLst>
        </pc:spChg>
        <pc:spChg chg="add del mod">
          <ac:chgData name="MAEYAMA Shinya" userId="8c10cf57-38b8-4829-91db-25455276851f" providerId="ADAL" clId="{8CB641A3-59D8-4196-873E-45AD2D827D88}" dt="2021-11-02T02:07:08.865" v="156"/>
          <ac:spMkLst>
            <pc:docMk/>
            <pc:sldMk cId="2613871829" sldId="676"/>
            <ac:spMk id="302" creationId="{2A645F69-534D-4B33-87A6-1087354541A4}"/>
          </ac:spMkLst>
        </pc:spChg>
        <pc:spChg chg="add del mod">
          <ac:chgData name="MAEYAMA Shinya" userId="8c10cf57-38b8-4829-91db-25455276851f" providerId="ADAL" clId="{8CB641A3-59D8-4196-873E-45AD2D827D88}" dt="2021-11-02T02:07:08.865" v="156"/>
          <ac:spMkLst>
            <pc:docMk/>
            <pc:sldMk cId="2613871829" sldId="676"/>
            <ac:spMk id="303" creationId="{F9C0A7B5-893F-4153-B85F-23F3F99C38B7}"/>
          </ac:spMkLst>
        </pc:spChg>
        <pc:spChg chg="add del mod">
          <ac:chgData name="MAEYAMA Shinya" userId="8c10cf57-38b8-4829-91db-25455276851f" providerId="ADAL" clId="{8CB641A3-59D8-4196-873E-45AD2D827D88}" dt="2021-11-02T02:07:08.865" v="156"/>
          <ac:spMkLst>
            <pc:docMk/>
            <pc:sldMk cId="2613871829" sldId="676"/>
            <ac:spMk id="304" creationId="{95C3629F-3BF8-42D2-B185-EA9799316CF7}"/>
          </ac:spMkLst>
        </pc:spChg>
        <pc:grpChg chg="add del mod">
          <ac:chgData name="MAEYAMA Shinya" userId="8c10cf57-38b8-4829-91db-25455276851f" providerId="ADAL" clId="{8CB641A3-59D8-4196-873E-45AD2D827D88}" dt="2021-11-02T02:07:08.865" v="156"/>
          <ac:grpSpMkLst>
            <pc:docMk/>
            <pc:sldMk cId="2613871829" sldId="676"/>
            <ac:grpSpMk id="113" creationId="{D8EF0B10-6BB9-4737-9B01-CF16C2A42CD2}"/>
          </ac:grpSpMkLst>
        </pc:grpChg>
        <pc:grpChg chg="add del mod">
          <ac:chgData name="MAEYAMA Shinya" userId="8c10cf57-38b8-4829-91db-25455276851f" providerId="ADAL" clId="{8CB641A3-59D8-4196-873E-45AD2D827D88}" dt="2021-11-02T02:07:08.865" v="156"/>
          <ac:grpSpMkLst>
            <pc:docMk/>
            <pc:sldMk cId="2613871829" sldId="676"/>
            <ac:grpSpMk id="134" creationId="{B06105EC-6AE4-46FF-8D07-DC15409C47DB}"/>
          </ac:grpSpMkLst>
        </pc:grpChg>
        <pc:grpChg chg="add del mod">
          <ac:chgData name="MAEYAMA Shinya" userId="8c10cf57-38b8-4829-91db-25455276851f" providerId="ADAL" clId="{8CB641A3-59D8-4196-873E-45AD2D827D88}" dt="2021-11-02T02:07:08.865" v="156"/>
          <ac:grpSpMkLst>
            <pc:docMk/>
            <pc:sldMk cId="2613871829" sldId="676"/>
            <ac:grpSpMk id="234" creationId="{E2EC9FBA-CFDF-4385-846D-A1AA8C223722}"/>
          </ac:grpSpMkLst>
        </pc:grpChg>
        <pc:grpChg chg="add del mod">
          <ac:chgData name="MAEYAMA Shinya" userId="8c10cf57-38b8-4829-91db-25455276851f" providerId="ADAL" clId="{8CB641A3-59D8-4196-873E-45AD2D827D88}" dt="2021-11-02T02:07:08.865" v="156"/>
          <ac:grpSpMkLst>
            <pc:docMk/>
            <pc:sldMk cId="2613871829" sldId="676"/>
            <ac:grpSpMk id="252" creationId="{C993E356-FF89-4EC7-A104-413F409EE926}"/>
          </ac:grpSpMkLst>
        </pc:grpChg>
        <pc:grpChg chg="add del mod">
          <ac:chgData name="MAEYAMA Shinya" userId="8c10cf57-38b8-4829-91db-25455276851f" providerId="ADAL" clId="{8CB641A3-59D8-4196-873E-45AD2D827D88}" dt="2021-11-02T02:07:08.865" v="156"/>
          <ac:grpSpMkLst>
            <pc:docMk/>
            <pc:sldMk cId="2613871829" sldId="676"/>
            <ac:grpSpMk id="262" creationId="{8C3F9DD5-8878-4D21-BB31-661FB37BB3F9}"/>
          </ac:grpSpMkLst>
        </pc:grpChg>
        <pc:grpChg chg="add del mod">
          <ac:chgData name="MAEYAMA Shinya" userId="8c10cf57-38b8-4829-91db-25455276851f" providerId="ADAL" clId="{8CB641A3-59D8-4196-873E-45AD2D827D88}" dt="2021-11-02T02:07:08.865" v="156"/>
          <ac:grpSpMkLst>
            <pc:docMk/>
            <pc:sldMk cId="2613871829" sldId="676"/>
            <ac:grpSpMk id="272" creationId="{E14389C2-4E44-40AF-91D6-BC5D9C3C4732}"/>
          </ac:grpSpMkLst>
        </pc:grpChg>
        <pc:grpChg chg="add del mod">
          <ac:chgData name="MAEYAMA Shinya" userId="8c10cf57-38b8-4829-91db-25455276851f" providerId="ADAL" clId="{8CB641A3-59D8-4196-873E-45AD2D827D88}" dt="2021-11-02T02:07:08.865" v="156"/>
          <ac:grpSpMkLst>
            <pc:docMk/>
            <pc:sldMk cId="2613871829" sldId="676"/>
            <ac:grpSpMk id="282" creationId="{7FA1D64B-EDAC-47CB-8410-59FE3F08F294}"/>
          </ac:grpSpMkLst>
        </pc:grpChg>
        <pc:picChg chg="add del mod">
          <ac:chgData name="MAEYAMA Shinya" userId="8c10cf57-38b8-4829-91db-25455276851f" providerId="ADAL" clId="{8CB641A3-59D8-4196-873E-45AD2D827D88}" dt="2021-11-02T02:07:08.865" v="156"/>
          <ac:picMkLst>
            <pc:docMk/>
            <pc:sldMk cId="2613871829" sldId="676"/>
            <ac:picMk id="300" creationId="{56D92E9C-DB50-4B99-B6E2-8D8C99CC524D}"/>
          </ac:picMkLst>
        </pc:pic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114" creationId="{EF99F226-B977-4597-A11D-30AECE553028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115" creationId="{D9D1F0F7-CCA0-4FFB-B666-B10AF4E767A6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120" creationId="{35C1DB6E-1C8D-4874-818D-6E5D4D79F9D1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131" creationId="{6FB697BE-5A86-4E68-BEFE-B9F855857285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132" creationId="{029A37D6-6C3C-47C8-AB3B-F6B849A7040F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133" creationId="{D489C7B0-A72E-4461-B806-D26E30D9ADAB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135" creationId="{2294C219-906B-475D-8445-726C006F3656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136" creationId="{265A9C06-5904-4B83-87B1-8F9233A2CD69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139" creationId="{BF3323E7-60DB-4DBA-90A8-C60F2C6C09D0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142" creationId="{E02674B5-8906-47CC-9685-02AB52F87155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13" creationId="{46FF3E1A-191E-449B-8DF2-51C34F2C956F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14" creationId="{F3EE019D-5F32-4711-B36A-2458D4DA35EA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23" creationId="{2A087C82-AC65-4161-8837-8786D60C3C53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28" creationId="{A74EF23A-69B3-448A-A328-DDE25B1C4E41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29" creationId="{22352A77-DE84-48BC-80BC-D7B6E691A2CC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30" creationId="{704449CF-9A18-45AE-9EA8-9C3F8D2A8F5D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35" creationId="{90D02FAE-E925-4A34-9E2F-90B51C172F5D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36" creationId="{F5C5C24F-8394-4144-912C-214316E9BCEC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39" creationId="{3D8FE1BB-C07C-4A49-992D-B83CEA0D667E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41" creationId="{F45FB460-A124-4939-BA10-6ECE9E4F2B47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42" creationId="{744D3123-47D9-466A-817D-ACED2F5A9B1A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43" creationId="{636B3BD6-A098-4343-B3FC-CC1366B5E504}"/>
          </ac:cxnSpMkLst>
        </pc:cxnChg>
        <pc:cxnChg chg="add del mod">
          <ac:chgData name="MAEYAMA Shinya" userId="8c10cf57-38b8-4829-91db-25455276851f" providerId="ADAL" clId="{8CB641A3-59D8-4196-873E-45AD2D827D88}" dt="2021-11-02T02:07:08.865" v="156"/>
          <ac:cxnSpMkLst>
            <pc:docMk/>
            <pc:sldMk cId="2613871829" sldId="676"/>
            <ac:cxnSpMk id="244" creationId="{649C4F1C-5F29-4B1B-8239-D618CC91C56B}"/>
          </ac:cxnSpMkLst>
        </pc:cxnChg>
        <pc:cxnChg chg="add del mod">
          <ac:chgData name="MAEYAMA Shinya" userId="8c10cf57-38b8-4829-91db-25455276851f" providerId="ADAL" clId="{8CB641A3-59D8-4196-873E-45AD2D827D88}" dt="2021-11-02T02:07:08.865" v="156"/>
          <ac:cxnSpMkLst>
            <pc:docMk/>
            <pc:sldMk cId="2613871829" sldId="676"/>
            <ac:cxnSpMk id="245" creationId="{B2B1C3C8-2237-4F7D-B1AA-8E078766544A}"/>
          </ac:cxnSpMkLst>
        </pc:cxnChg>
        <pc:cxnChg chg="add del mod">
          <ac:chgData name="MAEYAMA Shinya" userId="8c10cf57-38b8-4829-91db-25455276851f" providerId="ADAL" clId="{8CB641A3-59D8-4196-873E-45AD2D827D88}" dt="2021-11-02T02:07:08.865" v="156"/>
          <ac:cxnSpMkLst>
            <pc:docMk/>
            <pc:sldMk cId="2613871829" sldId="676"/>
            <ac:cxnSpMk id="246" creationId="{5FA6A148-3E3B-4F59-BC2E-2EB6EB1B727F}"/>
          </ac:cxnSpMkLst>
        </pc:cxnChg>
        <pc:cxnChg chg="add del mod">
          <ac:chgData name="MAEYAMA Shinya" userId="8c10cf57-38b8-4829-91db-25455276851f" providerId="ADAL" clId="{8CB641A3-59D8-4196-873E-45AD2D827D88}" dt="2021-11-02T02:07:08.865" v="156"/>
          <ac:cxnSpMkLst>
            <pc:docMk/>
            <pc:sldMk cId="2613871829" sldId="676"/>
            <ac:cxnSpMk id="247" creationId="{DC32DE35-1530-49EF-BCCB-CA649C164BF6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53" creationId="{C144F6ED-F2A3-4CA5-A78C-E6D100CF2851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54" creationId="{FEB5BB30-CB65-4BA7-80E1-CEDA1B4B7516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57" creationId="{42BD14A6-2D69-436E-B053-8DE3428D0788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59" creationId="{4E34992F-9B8E-48C7-A76E-89D934CB3AA0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60" creationId="{7ACA30B6-39A3-484B-AFBC-FF011B3A7701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61" creationId="{52B9F294-46E0-465C-8929-2E08D9F7DBF6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63" creationId="{A6722C86-327E-4860-9C4A-AD86503BFF2B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64" creationId="{CF618448-2A61-4FEF-8495-01694D9F3DC9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67" creationId="{71C74257-A5BC-4FD9-B0E2-C5671C07879C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69" creationId="{222B8817-DFB4-4469-86B1-98962397A62C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70" creationId="{5707F695-8678-42A9-A40E-8200FA85E366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71" creationId="{5BA824C7-8953-468E-AD97-40DEEA500919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73" creationId="{81021D47-DEEC-4EE4-86F3-BA67239FCFFA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74" creationId="{E8FD5320-19A9-4BFA-90F5-B25CB8873985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77" creationId="{6963C0BF-81A0-4C51-A7FE-0579CCF5CE52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79" creationId="{56FB635C-FDEA-4A5C-AFE6-767B759CB8B5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80" creationId="{AC8A6720-8336-415F-A131-465C5B9015F1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81" creationId="{8002330B-E7EF-401E-B511-411131D194BC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83" creationId="{B16DAB32-E73D-4306-8169-9A97DB11AF21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84" creationId="{16AC5AF8-EE6B-4648-8DA6-FBB28DF40153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87" creationId="{9BEBDCDD-91A5-4408-B5A0-125D05C18BE0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89" creationId="{96215266-A301-4FE4-8123-1B7BA927A610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90" creationId="{2F5AC07B-2B78-468F-A29C-08D760639773}"/>
          </ac:cxnSpMkLst>
        </pc:cxnChg>
        <pc:cxnChg chg="mod">
          <ac:chgData name="MAEYAMA Shinya" userId="8c10cf57-38b8-4829-91db-25455276851f" providerId="ADAL" clId="{8CB641A3-59D8-4196-873E-45AD2D827D88}" dt="2021-11-02T02:07:07.346" v="155"/>
          <ac:cxnSpMkLst>
            <pc:docMk/>
            <pc:sldMk cId="2613871829" sldId="676"/>
            <ac:cxnSpMk id="291" creationId="{42EB23D9-37F3-4877-A8C1-FD2B60252D19}"/>
          </ac:cxnSpMkLst>
        </pc:cxnChg>
        <pc:cxnChg chg="add del mod">
          <ac:chgData name="MAEYAMA Shinya" userId="8c10cf57-38b8-4829-91db-25455276851f" providerId="ADAL" clId="{8CB641A3-59D8-4196-873E-45AD2D827D88}" dt="2021-11-02T02:07:08.865" v="156"/>
          <ac:cxnSpMkLst>
            <pc:docMk/>
            <pc:sldMk cId="2613871829" sldId="676"/>
            <ac:cxnSpMk id="292" creationId="{25FDF441-A9D2-4720-B46F-50A7134E3E96}"/>
          </ac:cxnSpMkLst>
        </pc:cxnChg>
        <pc:cxnChg chg="add del mod">
          <ac:chgData name="MAEYAMA Shinya" userId="8c10cf57-38b8-4829-91db-25455276851f" providerId="ADAL" clId="{8CB641A3-59D8-4196-873E-45AD2D827D88}" dt="2021-11-02T02:07:08.865" v="156"/>
          <ac:cxnSpMkLst>
            <pc:docMk/>
            <pc:sldMk cId="2613871829" sldId="676"/>
            <ac:cxnSpMk id="293" creationId="{746E2991-ABF7-4BDB-A2FF-F611D05E891C}"/>
          </ac:cxnSpMkLst>
        </pc:cxnChg>
        <pc:cxnChg chg="add del mod">
          <ac:chgData name="MAEYAMA Shinya" userId="8c10cf57-38b8-4829-91db-25455276851f" providerId="ADAL" clId="{8CB641A3-59D8-4196-873E-45AD2D827D88}" dt="2021-11-02T02:07:08.865" v="156"/>
          <ac:cxnSpMkLst>
            <pc:docMk/>
            <pc:sldMk cId="2613871829" sldId="676"/>
            <ac:cxnSpMk id="294" creationId="{D030167E-BFA6-4E7C-937C-D626A7DC00CC}"/>
          </ac:cxnSpMkLst>
        </pc:cxnChg>
        <pc:cxnChg chg="add del mod">
          <ac:chgData name="MAEYAMA Shinya" userId="8c10cf57-38b8-4829-91db-25455276851f" providerId="ADAL" clId="{8CB641A3-59D8-4196-873E-45AD2D827D88}" dt="2021-11-02T02:07:08.865" v="156"/>
          <ac:cxnSpMkLst>
            <pc:docMk/>
            <pc:sldMk cId="2613871829" sldId="676"/>
            <ac:cxnSpMk id="295" creationId="{61DA88E5-58A8-4B0A-BAC0-020537EAA8C6}"/>
          </ac:cxnSpMkLst>
        </pc:cxnChg>
      </pc:sldChg>
      <pc:sldChg chg="addSp delSp modSp new mod">
        <pc:chgData name="MAEYAMA Shinya" userId="8c10cf57-38b8-4829-91db-25455276851f" providerId="ADAL" clId="{8CB641A3-59D8-4196-873E-45AD2D827D88}" dt="2021-11-02T02:13:08.903" v="323" actId="1038"/>
        <pc:sldMkLst>
          <pc:docMk/>
          <pc:sldMk cId="1417229607" sldId="687"/>
        </pc:sldMkLst>
        <pc:spChg chg="add mod">
          <ac:chgData name="MAEYAMA Shinya" userId="8c10cf57-38b8-4829-91db-25455276851f" providerId="ADAL" clId="{8CB641A3-59D8-4196-873E-45AD2D827D88}" dt="2021-11-02T02:08:04.836" v="197" actId="1038"/>
          <ac:spMkLst>
            <pc:docMk/>
            <pc:sldMk cId="1417229607" sldId="687"/>
            <ac:spMk id="3" creationId="{334D3EC3-F8A1-4DCE-9CB6-0A2BF45CA0CA}"/>
          </ac:spMkLst>
        </pc:spChg>
        <pc:spChg chg="add mod">
          <ac:chgData name="MAEYAMA Shinya" userId="8c10cf57-38b8-4829-91db-25455276851f" providerId="ADAL" clId="{8CB641A3-59D8-4196-873E-45AD2D827D88}" dt="2021-11-02T02:08:04.836" v="197" actId="1038"/>
          <ac:spMkLst>
            <pc:docMk/>
            <pc:sldMk cId="1417229607" sldId="687"/>
            <ac:spMk id="4" creationId="{5EAC332A-1487-49DA-AE0E-03099B629287}"/>
          </ac:spMkLst>
        </pc:spChg>
        <pc:spChg chg="add mod">
          <ac:chgData name="MAEYAMA Shinya" userId="8c10cf57-38b8-4829-91db-25455276851f" providerId="ADAL" clId="{8CB641A3-59D8-4196-873E-45AD2D827D88}" dt="2021-11-02T02:07:54.053" v="185" actId="1037"/>
          <ac:spMkLst>
            <pc:docMk/>
            <pc:sldMk cId="1417229607" sldId="687"/>
            <ac:spMk id="5" creationId="{3ADA2370-0077-47BB-BF78-0D908CBB47DE}"/>
          </ac:spMkLst>
        </pc:spChg>
        <pc:spChg chg="add mod">
          <ac:chgData name="MAEYAMA Shinya" userId="8c10cf57-38b8-4829-91db-25455276851f" providerId="ADAL" clId="{8CB641A3-59D8-4196-873E-45AD2D827D88}" dt="2021-11-02T02:12:16.207" v="292" actId="1076"/>
          <ac:spMkLst>
            <pc:docMk/>
            <pc:sldMk cId="1417229607" sldId="687"/>
            <ac:spMk id="6" creationId="{EAFC6AB5-C7E1-4091-B364-24A76962E89A}"/>
          </ac:spMkLst>
        </pc:spChg>
        <pc:spChg chg="add mod">
          <ac:chgData name="MAEYAMA Shinya" userId="8c10cf57-38b8-4829-91db-25455276851f" providerId="ADAL" clId="{8CB641A3-59D8-4196-873E-45AD2D827D88}" dt="2021-11-02T02:08:14.614" v="200" actId="1038"/>
          <ac:spMkLst>
            <pc:docMk/>
            <pc:sldMk cId="1417229607" sldId="687"/>
            <ac:spMk id="7" creationId="{C5ED6339-5CC2-4E59-BF2B-7A60C89484E1}"/>
          </ac:spMkLst>
        </pc:spChg>
        <pc:spChg chg="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11" creationId="{DC6DD7FD-09B1-46D0-87EE-88828D1D7571}"/>
          </ac:spMkLst>
        </pc:spChg>
        <pc:spChg chg="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12" creationId="{447AFDB1-9924-498E-9FF3-54B653C1EF7E}"/>
          </ac:spMkLst>
        </pc:spChg>
        <pc:spChg chg="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14" creationId="{BBE8112A-EF9E-4EEE-85EB-D959197828CF}"/>
          </ac:spMkLst>
        </pc:spChg>
        <pc:spChg chg="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21" creationId="{937FDEA1-7120-4E34-A3A5-56481E431B60}"/>
          </ac:spMkLst>
        </pc:spChg>
        <pc:spChg chg="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22" creationId="{C8B4E448-305C-4F8A-9625-154E2A5D2F37}"/>
          </ac:spMkLst>
        </pc:spChg>
        <pc:spChg chg="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24" creationId="{B6728F88-C383-4B11-83C9-9A2F67536EB7}"/>
          </ac:spMkLst>
        </pc:spChg>
        <pc:spChg chg="add 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32" creationId="{5C0F3D1F-9EEA-42CE-8BC9-B58D186DFFE3}"/>
          </ac:spMkLst>
        </pc:spChg>
        <pc:spChg chg="add mod">
          <ac:chgData name="MAEYAMA Shinya" userId="8c10cf57-38b8-4829-91db-25455276851f" providerId="ADAL" clId="{8CB641A3-59D8-4196-873E-45AD2D827D88}" dt="2021-11-02T02:08:14.614" v="200" actId="1038"/>
          <ac:spMkLst>
            <pc:docMk/>
            <pc:sldMk cId="1417229607" sldId="687"/>
            <ac:spMk id="33" creationId="{F2770C4F-C133-4582-8FF8-53E497063319}"/>
          </ac:spMkLst>
        </pc:spChg>
        <pc:spChg chg="add 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34" creationId="{89B5C669-BF84-49FD-B1A8-91992E56599A}"/>
          </ac:spMkLst>
        </pc:spChg>
        <pc:spChg chg="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38" creationId="{468D039F-C805-4655-9902-74A1A2953234}"/>
          </ac:spMkLst>
        </pc:spChg>
        <pc:spChg chg="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39" creationId="{BC372DC4-D95D-41FA-A9E3-4AF2F864036B}"/>
          </ac:spMkLst>
        </pc:spChg>
        <pc:spChg chg="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41" creationId="{B038A3D1-431E-4082-BC24-7DD90A87DF7A}"/>
          </ac:spMkLst>
        </pc:spChg>
        <pc:spChg chg="add 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49" creationId="{89A7139D-88F0-4CF3-B97E-8497D11B5D12}"/>
          </ac:spMkLst>
        </pc:spChg>
        <pc:spChg chg="add 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50" creationId="{8B1BBA4E-6B25-4D54-B90F-E3F783CB2B5C}"/>
          </ac:spMkLst>
        </pc:spChg>
        <pc:spChg chg="add 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51" creationId="{809365CB-EED1-4351-97B4-9F69DDAADC8F}"/>
          </ac:spMkLst>
        </pc:spChg>
        <pc:spChg chg="add 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52" creationId="{08F34936-7F02-4063-9532-404F02D638E7}"/>
          </ac:spMkLst>
        </pc:spChg>
        <pc:spChg chg="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56" creationId="{66F5D969-BB4D-4C46-B353-747BB3FC730D}"/>
          </ac:spMkLst>
        </pc:spChg>
        <pc:spChg chg="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57" creationId="{5C96B917-9E17-4BB8-A6DC-B61EA779ECD5}"/>
          </ac:spMkLst>
        </pc:spChg>
        <pc:spChg chg="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59" creationId="{20B59335-8B19-4265-9023-C9DC5653154A}"/>
          </ac:spMkLst>
        </pc:spChg>
        <pc:spChg chg="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66" creationId="{330D6F21-5E9B-4717-B1ED-242DA511AA3C}"/>
          </ac:spMkLst>
        </pc:spChg>
        <pc:spChg chg="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67" creationId="{F451B5A0-9A80-4E9A-85CA-282A051300BC}"/>
          </ac:spMkLst>
        </pc:spChg>
        <pc:spChg chg="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69" creationId="{6A351A96-891F-43F4-A0EE-F43E053CA0DD}"/>
          </ac:spMkLst>
        </pc:spChg>
        <pc:spChg chg="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76" creationId="{2CC5C4B5-879D-48FD-B0BD-5055B1D0988B}"/>
          </ac:spMkLst>
        </pc:spChg>
        <pc:spChg chg="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77" creationId="{BE7C3373-921F-419F-B96C-3E48AA7EBB34}"/>
          </ac:spMkLst>
        </pc:spChg>
        <pc:spChg chg="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79" creationId="{87796F71-F965-4D86-8EF5-D9F9BD61BAE9}"/>
          </ac:spMkLst>
        </pc:spChg>
        <pc:spChg chg="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86" creationId="{2D1802EF-8E2C-491A-B6B7-6479FE4550FB}"/>
          </ac:spMkLst>
        </pc:spChg>
        <pc:spChg chg="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87" creationId="{E1DE6F67-9D39-4013-A1AB-6E33A1037473}"/>
          </ac:spMkLst>
        </pc:spChg>
        <pc:spChg chg="mod">
          <ac:chgData name="MAEYAMA Shinya" userId="8c10cf57-38b8-4829-91db-25455276851f" providerId="ADAL" clId="{8CB641A3-59D8-4196-873E-45AD2D827D88}" dt="2021-11-02T02:07:13.730" v="158"/>
          <ac:spMkLst>
            <pc:docMk/>
            <pc:sldMk cId="1417229607" sldId="687"/>
            <ac:spMk id="89" creationId="{4CB0D3A1-96B6-4DAB-A02F-A1436AB28217}"/>
          </ac:spMkLst>
        </pc:spChg>
        <pc:spChg chg="add mod">
          <ac:chgData name="MAEYAMA Shinya" userId="8c10cf57-38b8-4829-91db-25455276851f" providerId="ADAL" clId="{8CB641A3-59D8-4196-873E-45AD2D827D88}" dt="2021-11-02T02:12:34.493" v="305" actId="688"/>
          <ac:spMkLst>
            <pc:docMk/>
            <pc:sldMk cId="1417229607" sldId="687"/>
            <ac:spMk id="97" creationId="{0380A672-45E5-452A-B265-291B80C5760F}"/>
          </ac:spMkLst>
        </pc:spChg>
        <pc:spChg chg="add mod">
          <ac:chgData name="MAEYAMA Shinya" userId="8c10cf57-38b8-4829-91db-25455276851f" providerId="ADAL" clId="{8CB641A3-59D8-4196-873E-45AD2D827D88}" dt="2021-11-02T02:11:39.893" v="273" actId="403"/>
          <ac:spMkLst>
            <pc:docMk/>
            <pc:sldMk cId="1417229607" sldId="687"/>
            <ac:spMk id="98" creationId="{8957D7B9-1E3A-47A5-8A20-554797B8AB2B}"/>
          </ac:spMkLst>
        </pc:spChg>
        <pc:spChg chg="add mod">
          <ac:chgData name="MAEYAMA Shinya" userId="8c10cf57-38b8-4829-91db-25455276851f" providerId="ADAL" clId="{8CB641A3-59D8-4196-873E-45AD2D827D88}" dt="2021-11-02T02:11:39.893" v="273" actId="403"/>
          <ac:spMkLst>
            <pc:docMk/>
            <pc:sldMk cId="1417229607" sldId="687"/>
            <ac:spMk id="99" creationId="{AB33D3D8-4D32-4383-8ADB-8758B830DA0B}"/>
          </ac:spMkLst>
        </pc:spChg>
        <pc:spChg chg="add mod">
          <ac:chgData name="MAEYAMA Shinya" userId="8c10cf57-38b8-4829-91db-25455276851f" providerId="ADAL" clId="{8CB641A3-59D8-4196-873E-45AD2D827D88}" dt="2021-11-02T02:11:39.893" v="273" actId="403"/>
          <ac:spMkLst>
            <pc:docMk/>
            <pc:sldMk cId="1417229607" sldId="687"/>
            <ac:spMk id="100" creationId="{E690D3EB-97A6-4FED-8AFA-9A372756F178}"/>
          </ac:spMkLst>
        </pc:spChg>
        <pc:spChg chg="add mod">
          <ac:chgData name="MAEYAMA Shinya" userId="8c10cf57-38b8-4829-91db-25455276851f" providerId="ADAL" clId="{8CB641A3-59D8-4196-873E-45AD2D827D88}" dt="2021-11-02T02:07:23.230" v="160" actId="1037"/>
          <ac:spMkLst>
            <pc:docMk/>
            <pc:sldMk cId="1417229607" sldId="687"/>
            <ac:spMk id="102" creationId="{37160721-AD1C-4482-91DD-27F839D41B0D}"/>
          </ac:spMkLst>
        </pc:spChg>
        <pc:spChg chg="add mod">
          <ac:chgData name="MAEYAMA Shinya" userId="8c10cf57-38b8-4829-91db-25455276851f" providerId="ADAL" clId="{8CB641A3-59D8-4196-873E-45AD2D827D88}" dt="2021-11-02T02:07:23.230" v="160" actId="1037"/>
          <ac:spMkLst>
            <pc:docMk/>
            <pc:sldMk cId="1417229607" sldId="687"/>
            <ac:spMk id="103" creationId="{88B4003B-3E51-4A01-BA5C-17B39F4971C7}"/>
          </ac:spMkLst>
        </pc:spChg>
        <pc:spChg chg="add mod">
          <ac:chgData name="MAEYAMA Shinya" userId="8c10cf57-38b8-4829-91db-25455276851f" providerId="ADAL" clId="{8CB641A3-59D8-4196-873E-45AD2D827D88}" dt="2021-11-02T02:07:23.230" v="160" actId="1037"/>
          <ac:spMkLst>
            <pc:docMk/>
            <pc:sldMk cId="1417229607" sldId="687"/>
            <ac:spMk id="104" creationId="{4C18DBFF-1797-498C-BC6E-F7F722459ADB}"/>
          </ac:spMkLst>
        </pc:spChg>
        <pc:spChg chg="add mod">
          <ac:chgData name="MAEYAMA Shinya" userId="8c10cf57-38b8-4829-91db-25455276851f" providerId="ADAL" clId="{8CB641A3-59D8-4196-873E-45AD2D827D88}" dt="2021-11-02T02:12:39.823" v="306" actId="688"/>
          <ac:spMkLst>
            <pc:docMk/>
            <pc:sldMk cId="1417229607" sldId="687"/>
            <ac:spMk id="105" creationId="{59A85A1C-A14F-4E85-96BA-010AE99CA4EF}"/>
          </ac:spMkLst>
        </pc:spChg>
        <pc:spChg chg="add mod">
          <ac:chgData name="MAEYAMA Shinya" userId="8c10cf57-38b8-4829-91db-25455276851f" providerId="ADAL" clId="{8CB641A3-59D8-4196-873E-45AD2D827D88}" dt="2021-11-02T02:11:31.674" v="272" actId="404"/>
          <ac:spMkLst>
            <pc:docMk/>
            <pc:sldMk cId="1417229607" sldId="687"/>
            <ac:spMk id="118" creationId="{A93E6A56-B8E9-42CB-95BA-E244BAE0B30F}"/>
          </ac:spMkLst>
        </pc:spChg>
        <pc:spChg chg="add mod">
          <ac:chgData name="MAEYAMA Shinya" userId="8c10cf57-38b8-4829-91db-25455276851f" providerId="ADAL" clId="{8CB641A3-59D8-4196-873E-45AD2D827D88}" dt="2021-11-02T02:13:08.903" v="323" actId="1038"/>
          <ac:spMkLst>
            <pc:docMk/>
            <pc:sldMk cId="1417229607" sldId="687"/>
            <ac:spMk id="119" creationId="{8BB1644D-FE9C-4E5F-BEFF-8F86E7D95F70}"/>
          </ac:spMkLst>
        </pc:spChg>
        <pc:spChg chg="add mod">
          <ac:chgData name="MAEYAMA Shinya" userId="8c10cf57-38b8-4829-91db-25455276851f" providerId="ADAL" clId="{8CB641A3-59D8-4196-873E-45AD2D827D88}" dt="2021-11-02T02:13:04.349" v="315" actId="20577"/>
          <ac:spMkLst>
            <pc:docMk/>
            <pc:sldMk cId="1417229607" sldId="687"/>
            <ac:spMk id="120" creationId="{D5867BC6-BEC4-4E6A-B74A-6F36F17D8F66}"/>
          </ac:spMkLst>
        </pc:spChg>
        <pc:grpChg chg="add mod">
          <ac:chgData name="MAEYAMA Shinya" userId="8c10cf57-38b8-4829-91db-25455276851f" providerId="ADAL" clId="{8CB641A3-59D8-4196-873E-45AD2D827D88}" dt="2021-11-02T02:08:14.614" v="200" actId="1038"/>
          <ac:grpSpMkLst>
            <pc:docMk/>
            <pc:sldMk cId="1417229607" sldId="687"/>
            <ac:grpSpMk id="8" creationId="{27ED79CD-02FE-4D47-A6D2-DC5C1856CEDF}"/>
          </ac:grpSpMkLst>
        </pc:grpChg>
        <pc:grpChg chg="add mod">
          <ac:chgData name="MAEYAMA Shinya" userId="8c10cf57-38b8-4829-91db-25455276851f" providerId="ADAL" clId="{8CB641A3-59D8-4196-873E-45AD2D827D88}" dt="2021-11-02T02:08:14.614" v="200" actId="1038"/>
          <ac:grpSpMkLst>
            <pc:docMk/>
            <pc:sldMk cId="1417229607" sldId="687"/>
            <ac:grpSpMk id="18" creationId="{286C0061-460F-4EC3-8BC0-4206041DC10E}"/>
          </ac:grpSpMkLst>
        </pc:grpChg>
        <pc:grpChg chg="add mod">
          <ac:chgData name="MAEYAMA Shinya" userId="8c10cf57-38b8-4829-91db-25455276851f" providerId="ADAL" clId="{8CB641A3-59D8-4196-873E-45AD2D827D88}" dt="2021-11-02T02:07:13.730" v="158"/>
          <ac:grpSpMkLst>
            <pc:docMk/>
            <pc:sldMk cId="1417229607" sldId="687"/>
            <ac:grpSpMk id="35" creationId="{0DFE80BC-7BF7-40F1-84EC-AF2046CE6B9D}"/>
          </ac:grpSpMkLst>
        </pc:grpChg>
        <pc:grpChg chg="add mod">
          <ac:chgData name="MAEYAMA Shinya" userId="8c10cf57-38b8-4829-91db-25455276851f" providerId="ADAL" clId="{8CB641A3-59D8-4196-873E-45AD2D827D88}" dt="2021-11-02T02:07:13.730" v="158"/>
          <ac:grpSpMkLst>
            <pc:docMk/>
            <pc:sldMk cId="1417229607" sldId="687"/>
            <ac:grpSpMk id="53" creationId="{1BFD5B08-7264-49CB-979F-8BF3F4F939EA}"/>
          </ac:grpSpMkLst>
        </pc:grpChg>
        <pc:grpChg chg="add mod">
          <ac:chgData name="MAEYAMA Shinya" userId="8c10cf57-38b8-4829-91db-25455276851f" providerId="ADAL" clId="{8CB641A3-59D8-4196-873E-45AD2D827D88}" dt="2021-11-02T02:07:13.730" v="158"/>
          <ac:grpSpMkLst>
            <pc:docMk/>
            <pc:sldMk cId="1417229607" sldId="687"/>
            <ac:grpSpMk id="63" creationId="{B5291BB3-5DEA-4205-A18E-F1CC6BE62801}"/>
          </ac:grpSpMkLst>
        </pc:grpChg>
        <pc:grpChg chg="add mod">
          <ac:chgData name="MAEYAMA Shinya" userId="8c10cf57-38b8-4829-91db-25455276851f" providerId="ADAL" clId="{8CB641A3-59D8-4196-873E-45AD2D827D88}" dt="2021-11-02T02:07:13.730" v="158"/>
          <ac:grpSpMkLst>
            <pc:docMk/>
            <pc:sldMk cId="1417229607" sldId="687"/>
            <ac:grpSpMk id="73" creationId="{1BCDC493-8525-4DBF-9FED-B63811AAE608}"/>
          </ac:grpSpMkLst>
        </pc:grpChg>
        <pc:grpChg chg="add mod">
          <ac:chgData name="MAEYAMA Shinya" userId="8c10cf57-38b8-4829-91db-25455276851f" providerId="ADAL" clId="{8CB641A3-59D8-4196-873E-45AD2D827D88}" dt="2021-11-02T02:07:13.730" v="158"/>
          <ac:grpSpMkLst>
            <pc:docMk/>
            <pc:sldMk cId="1417229607" sldId="687"/>
            <ac:grpSpMk id="83" creationId="{88E0199C-7466-4C0B-8F55-A560560E74DA}"/>
          </ac:grpSpMkLst>
        </pc:grpChg>
        <pc:grpChg chg="add mod">
          <ac:chgData name="MAEYAMA Shinya" userId="8c10cf57-38b8-4829-91db-25455276851f" providerId="ADAL" clId="{8CB641A3-59D8-4196-873E-45AD2D827D88}" dt="2021-11-02T02:10:44.619" v="251" actId="1076"/>
          <ac:grpSpMkLst>
            <pc:docMk/>
            <pc:sldMk cId="1417229607" sldId="687"/>
            <ac:grpSpMk id="116" creationId="{C3315909-D1B8-4ED2-99A0-18AEFF20DB41}"/>
          </ac:grpSpMkLst>
        </pc:grpChg>
        <pc:picChg chg="add mod">
          <ac:chgData name="MAEYAMA Shinya" userId="8c10cf57-38b8-4829-91db-25455276851f" providerId="ADAL" clId="{8CB641A3-59D8-4196-873E-45AD2D827D88}" dt="2021-11-02T02:07:23.230" v="160" actId="1037"/>
          <ac:picMkLst>
            <pc:docMk/>
            <pc:sldMk cId="1417229607" sldId="687"/>
            <ac:picMk id="101" creationId="{52AE2FC4-8AB0-465E-B27B-F0F34375D4BB}"/>
          </ac:picMkLst>
        </pc:pic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9" creationId="{9F3F986A-0420-4F82-ADA0-8378C337024E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10" creationId="{02DC8452-C09D-47B5-9B8E-BF17D207F4D6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13" creationId="{A6CB9DC5-4C60-4DA0-AF03-2D73DEA1099C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15" creationId="{1285D838-6AD9-4306-8EBB-D1CC9C8EF4CC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16" creationId="{5A155236-9670-4AF1-AC32-11616ABA750E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17" creationId="{8822C650-5492-42DA-91C0-F44BDEC795BB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19" creationId="{62EE10C0-0C4F-49ED-A253-3A9C91006A78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20" creationId="{6E5AFD84-5E3D-462D-A42D-3ADF90389A87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23" creationId="{BA2D38B2-88DF-4275-9820-ECB80C405E44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25" creationId="{5F48C89D-BEA2-42AC-B507-12F431A13333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26" creationId="{0AD6F07B-EF11-47A0-A05D-30C809E10003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27" creationId="{9EABED18-C581-440E-AC78-28E14349AE7E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28" creationId="{E33FA8A6-2B8E-49E0-9C70-D59B941D1D5B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29" creationId="{B0E44A72-A2E2-49A1-88C2-2978B8754040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30" creationId="{559EBCB6-C327-4C14-ACE3-C7B7257DB4B3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31" creationId="{DF7B6863-827D-417F-92D0-5B4295AF0D29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36" creationId="{C6D075C4-DD19-4A5A-B1E5-8BA203E4F773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37" creationId="{5CCF072A-2CBF-4744-B653-E47A23E6D9C0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40" creationId="{64033E8D-CDD2-490C-B9F2-CC032B074BDE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42" creationId="{7C686CF9-98FC-465A-B65A-82FED0D6CE6E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43" creationId="{E7BA18CF-05AE-4440-A007-60ACBE7D702A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44" creationId="{5B9BCDC0-70A9-4E33-A997-45D4F07B2792}"/>
          </ac:cxnSpMkLst>
        </pc:cxnChg>
        <pc:cxnChg chg="add 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45" creationId="{B10906F6-5477-4F72-82F1-B441CAAD54FE}"/>
          </ac:cxnSpMkLst>
        </pc:cxnChg>
        <pc:cxnChg chg="add 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46" creationId="{1B9A9602-DE3C-4D62-B4B1-D76CD5835803}"/>
          </ac:cxnSpMkLst>
        </pc:cxnChg>
        <pc:cxnChg chg="add 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47" creationId="{9A44B195-4543-4565-9379-6249A1067EC7}"/>
          </ac:cxnSpMkLst>
        </pc:cxnChg>
        <pc:cxnChg chg="add 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48" creationId="{F8FD10F7-BA91-497A-A130-11927F337FD9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54" creationId="{90678198-A05C-4270-921C-3EB16F34BA48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55" creationId="{4FBBC8CE-1597-46CB-A4A0-8609769D23DF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58" creationId="{BD32CC0A-01BB-47D0-93DE-D95E0BCE2467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60" creationId="{188F6A94-413C-47BC-B92F-A26ECE72FBDC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61" creationId="{6D3E6951-B974-42FD-A4B9-81C83F8C08BF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62" creationId="{A0DB7A2A-C9C8-4D4F-98DD-623EBBBD2817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64" creationId="{FEA72132-F939-4C61-9FE6-8B4E5B5DB223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65" creationId="{5A23085D-5F2E-4EA5-949D-3A4A0326B71C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68" creationId="{2F52B1E4-D103-406D-87F4-0B31CDC9B373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70" creationId="{3833781C-8A7F-473D-BED8-1BCF2DCC44FE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71" creationId="{3F56801E-3341-443C-83C7-7AF962BA8C03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72" creationId="{DE85E630-750F-4DCA-A817-211A22348506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74" creationId="{2DFBFC82-75C4-4E59-B56C-9327BF0746E5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75" creationId="{B460493C-CAB8-465F-B4B5-7CAF312BF205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78" creationId="{DED15753-B9BA-45DD-85C7-E15C88DCE4FD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80" creationId="{42F2270C-2E95-4472-82F5-F7B69231F877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81" creationId="{98B7755F-E843-44CE-A7A7-A738AC7B2CE4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82" creationId="{2F6DCC15-EDD6-4B22-9EFA-43AFDEF2E92C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84" creationId="{1D7E5BCA-2070-4B58-B9D8-D9221A689FAA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85" creationId="{BDF4EA99-341E-4A4B-B764-69C45F3990D7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88" creationId="{3385A4D5-1F67-4963-9AD5-4840EF944966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90" creationId="{8C24CE07-7F0E-4442-976A-6E4EC6905C27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91" creationId="{F6B6E64B-620C-4462-BBE0-F81830A437C7}"/>
          </ac:cxnSpMkLst>
        </pc:cxnChg>
        <pc:cxnChg chg="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92" creationId="{DBAF15F0-23E0-4D01-BB85-2006FAC388FF}"/>
          </ac:cxnSpMkLst>
        </pc:cxnChg>
        <pc:cxnChg chg="add 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93" creationId="{1EBA5B2A-15BA-4A03-A500-B67823FBC630}"/>
          </ac:cxnSpMkLst>
        </pc:cxnChg>
        <pc:cxnChg chg="add 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94" creationId="{F51A40EB-6D31-476C-87A4-D98C0F009805}"/>
          </ac:cxnSpMkLst>
        </pc:cxnChg>
        <pc:cxnChg chg="add mod">
          <ac:chgData name="MAEYAMA Shinya" userId="8c10cf57-38b8-4829-91db-25455276851f" providerId="ADAL" clId="{8CB641A3-59D8-4196-873E-45AD2D827D88}" dt="2021-11-02T02:07:13.730" v="158"/>
          <ac:cxnSpMkLst>
            <pc:docMk/>
            <pc:sldMk cId="1417229607" sldId="687"/>
            <ac:cxnSpMk id="95" creationId="{22F62C3D-8028-4884-8CE0-8C203B15BD3A}"/>
          </ac:cxnSpMkLst>
        </pc:cxnChg>
        <pc:cxnChg chg="add mod">
          <ac:chgData name="MAEYAMA Shinya" userId="8c10cf57-38b8-4829-91db-25455276851f" providerId="ADAL" clId="{8CB641A3-59D8-4196-873E-45AD2D827D88}" dt="2021-11-02T02:07:23.230" v="160" actId="1037"/>
          <ac:cxnSpMkLst>
            <pc:docMk/>
            <pc:sldMk cId="1417229607" sldId="687"/>
            <ac:cxnSpMk id="96" creationId="{2ECC4491-6E74-49EF-BDCF-2CA93393D39D}"/>
          </ac:cxnSpMkLst>
        </pc:cxnChg>
        <pc:cxnChg chg="add mod">
          <ac:chgData name="MAEYAMA Shinya" userId="8c10cf57-38b8-4829-91db-25455276851f" providerId="ADAL" clId="{8CB641A3-59D8-4196-873E-45AD2D827D88}" dt="2021-11-02T02:10:20.592" v="231" actId="164"/>
          <ac:cxnSpMkLst>
            <pc:docMk/>
            <pc:sldMk cId="1417229607" sldId="687"/>
            <ac:cxnSpMk id="107" creationId="{B6D99C54-5BB8-4FC6-8E4E-018CEC9FC07A}"/>
          </ac:cxnSpMkLst>
        </pc:cxnChg>
        <pc:cxnChg chg="add mod">
          <ac:chgData name="MAEYAMA Shinya" userId="8c10cf57-38b8-4829-91db-25455276851f" providerId="ADAL" clId="{8CB641A3-59D8-4196-873E-45AD2D827D88}" dt="2021-11-02T02:10:20.592" v="231" actId="164"/>
          <ac:cxnSpMkLst>
            <pc:docMk/>
            <pc:sldMk cId="1417229607" sldId="687"/>
            <ac:cxnSpMk id="109" creationId="{2888F233-96A8-4E2D-8B22-9D18A365ADA2}"/>
          </ac:cxnSpMkLst>
        </pc:cxnChg>
        <pc:cxnChg chg="add del">
          <ac:chgData name="MAEYAMA Shinya" userId="8c10cf57-38b8-4829-91db-25455276851f" providerId="ADAL" clId="{8CB641A3-59D8-4196-873E-45AD2D827D88}" dt="2021-11-02T02:09:40.469" v="223" actId="478"/>
          <ac:cxnSpMkLst>
            <pc:docMk/>
            <pc:sldMk cId="1417229607" sldId="687"/>
            <ac:cxnSpMk id="112" creationId="{5F747B00-85C4-4DB2-8242-117AB1171C05}"/>
          </ac:cxnSpMkLst>
        </pc:cxnChg>
        <pc:cxnChg chg="add mod">
          <ac:chgData name="MAEYAMA Shinya" userId="8c10cf57-38b8-4829-91db-25455276851f" providerId="ADAL" clId="{8CB641A3-59D8-4196-873E-45AD2D827D88}" dt="2021-11-02T02:10:20.592" v="231" actId="164"/>
          <ac:cxnSpMkLst>
            <pc:docMk/>
            <pc:sldMk cId="1417229607" sldId="687"/>
            <ac:cxnSpMk id="113" creationId="{5C7DE91F-BC38-438A-8227-D13C938F1A80}"/>
          </ac:cxnSpMkLst>
        </pc:cxnChg>
      </pc:sldChg>
    </pc:docChg>
  </pc:docChgLst>
  <pc:docChgLst>
    <pc:chgData name="MAEYAMA Shinya" userId="0b7924a8-9abe-4ec5-8f8c-53027d111cc0" providerId="ADAL" clId="{AD1F6336-894C-436D-936D-6E0744A65593}"/>
    <pc:docChg chg="undo redo custSel addSld delSld modSld sldOrd">
      <pc:chgData name="MAEYAMA Shinya" userId="0b7924a8-9abe-4ec5-8f8c-53027d111cc0" providerId="ADAL" clId="{AD1F6336-894C-436D-936D-6E0744A65593}" dt="2021-08-19T03:04:45.817" v="6871" actId="478"/>
      <pc:docMkLst>
        <pc:docMk/>
      </pc:docMkLst>
      <pc:sldChg chg="modSp">
        <pc:chgData name="MAEYAMA Shinya" userId="0b7924a8-9abe-4ec5-8f8c-53027d111cc0" providerId="ADAL" clId="{AD1F6336-894C-436D-936D-6E0744A65593}" dt="2021-08-10T04:13:08.734" v="1421"/>
        <pc:sldMkLst>
          <pc:docMk/>
          <pc:sldMk cId="1496917078" sldId="657"/>
        </pc:sldMkLst>
        <pc:spChg chg="mod">
          <ac:chgData name="MAEYAMA Shinya" userId="0b7924a8-9abe-4ec5-8f8c-53027d111cc0" providerId="ADAL" clId="{AD1F6336-894C-436D-936D-6E0744A65593}" dt="2021-08-10T04:13:08.734" v="1421"/>
          <ac:spMkLst>
            <pc:docMk/>
            <pc:sldMk cId="1496917078" sldId="657"/>
            <ac:spMk id="44" creationId="{F1CEE5F0-93E5-4A16-A5BF-8385ADC704BE}"/>
          </ac:spMkLst>
        </pc:spChg>
      </pc:sldChg>
      <pc:sldChg chg="modSp">
        <pc:chgData name="MAEYAMA Shinya" userId="0b7924a8-9abe-4ec5-8f8c-53027d111cc0" providerId="ADAL" clId="{AD1F6336-894C-436D-936D-6E0744A65593}" dt="2021-08-10T04:13:08.734" v="1421"/>
        <pc:sldMkLst>
          <pc:docMk/>
          <pc:sldMk cId="920868170" sldId="660"/>
        </pc:sldMkLst>
        <pc:spChg chg="mod">
          <ac:chgData name="MAEYAMA Shinya" userId="0b7924a8-9abe-4ec5-8f8c-53027d111cc0" providerId="ADAL" clId="{AD1F6336-894C-436D-936D-6E0744A65593}" dt="2021-08-10T04:13:08.734" v="1421"/>
          <ac:spMkLst>
            <pc:docMk/>
            <pc:sldMk cId="920868170" sldId="660"/>
            <ac:spMk id="44" creationId="{F1CEE5F0-93E5-4A16-A5BF-8385ADC704BE}"/>
          </ac:spMkLst>
        </pc:spChg>
      </pc:sldChg>
      <pc:sldChg chg="modSp">
        <pc:chgData name="MAEYAMA Shinya" userId="0b7924a8-9abe-4ec5-8f8c-53027d111cc0" providerId="ADAL" clId="{AD1F6336-894C-436D-936D-6E0744A65593}" dt="2021-08-10T04:13:08.734" v="1421"/>
        <pc:sldMkLst>
          <pc:docMk/>
          <pc:sldMk cId="2349084288" sldId="661"/>
        </pc:sldMkLst>
        <pc:spChg chg="mod">
          <ac:chgData name="MAEYAMA Shinya" userId="0b7924a8-9abe-4ec5-8f8c-53027d111cc0" providerId="ADAL" clId="{AD1F6336-894C-436D-936D-6E0744A65593}" dt="2021-08-10T04:13:08.734" v="1421"/>
          <ac:spMkLst>
            <pc:docMk/>
            <pc:sldMk cId="2349084288" sldId="661"/>
            <ac:spMk id="44" creationId="{F1CEE5F0-93E5-4A16-A5BF-8385ADC704BE}"/>
          </ac:spMkLst>
        </pc:spChg>
      </pc:sldChg>
      <pc:sldChg chg="modSp">
        <pc:chgData name="MAEYAMA Shinya" userId="0b7924a8-9abe-4ec5-8f8c-53027d111cc0" providerId="ADAL" clId="{AD1F6336-894C-436D-936D-6E0744A65593}" dt="2021-08-10T04:13:08.734" v="1421"/>
        <pc:sldMkLst>
          <pc:docMk/>
          <pc:sldMk cId="3522710394" sldId="662"/>
        </pc:sldMkLst>
        <pc:spChg chg="mod">
          <ac:chgData name="MAEYAMA Shinya" userId="0b7924a8-9abe-4ec5-8f8c-53027d111cc0" providerId="ADAL" clId="{AD1F6336-894C-436D-936D-6E0744A65593}" dt="2021-08-10T04:13:08.734" v="1421"/>
          <ac:spMkLst>
            <pc:docMk/>
            <pc:sldMk cId="3522710394" sldId="662"/>
            <ac:spMk id="44" creationId="{F1CEE5F0-93E5-4A16-A5BF-8385ADC704BE}"/>
          </ac:spMkLst>
        </pc:spChg>
      </pc:sldChg>
      <pc:sldChg chg="modSp">
        <pc:chgData name="MAEYAMA Shinya" userId="0b7924a8-9abe-4ec5-8f8c-53027d111cc0" providerId="ADAL" clId="{AD1F6336-894C-436D-936D-6E0744A65593}" dt="2021-08-10T04:13:08.734" v="1421"/>
        <pc:sldMkLst>
          <pc:docMk/>
          <pc:sldMk cId="2586332626" sldId="663"/>
        </pc:sldMkLst>
        <pc:spChg chg="mod">
          <ac:chgData name="MAEYAMA Shinya" userId="0b7924a8-9abe-4ec5-8f8c-53027d111cc0" providerId="ADAL" clId="{AD1F6336-894C-436D-936D-6E0744A65593}" dt="2021-08-10T04:13:08.734" v="1421"/>
          <ac:spMkLst>
            <pc:docMk/>
            <pc:sldMk cId="2586332626" sldId="663"/>
            <ac:spMk id="44" creationId="{F1CEE5F0-93E5-4A16-A5BF-8385ADC704BE}"/>
          </ac:spMkLst>
        </pc:spChg>
      </pc:sldChg>
      <pc:sldChg chg="modSp">
        <pc:chgData name="MAEYAMA Shinya" userId="0b7924a8-9abe-4ec5-8f8c-53027d111cc0" providerId="ADAL" clId="{AD1F6336-894C-436D-936D-6E0744A65593}" dt="2021-08-10T04:13:08.734" v="1421"/>
        <pc:sldMkLst>
          <pc:docMk/>
          <pc:sldMk cId="1517647052" sldId="664"/>
        </pc:sldMkLst>
        <pc:spChg chg="mod">
          <ac:chgData name="MAEYAMA Shinya" userId="0b7924a8-9abe-4ec5-8f8c-53027d111cc0" providerId="ADAL" clId="{AD1F6336-894C-436D-936D-6E0744A65593}" dt="2021-08-10T04:13:08.734" v="1421"/>
          <ac:spMkLst>
            <pc:docMk/>
            <pc:sldMk cId="1517647052" sldId="664"/>
            <ac:spMk id="24" creationId="{5FC05D00-76CB-4715-833B-1D4FD617BD90}"/>
          </ac:spMkLst>
        </pc:spChg>
      </pc:sldChg>
      <pc:sldChg chg="modSp">
        <pc:chgData name="MAEYAMA Shinya" userId="0b7924a8-9abe-4ec5-8f8c-53027d111cc0" providerId="ADAL" clId="{AD1F6336-894C-436D-936D-6E0744A65593}" dt="2021-08-10T04:13:08.734" v="1421"/>
        <pc:sldMkLst>
          <pc:docMk/>
          <pc:sldMk cId="3504868668" sldId="665"/>
        </pc:sldMkLst>
        <pc:spChg chg="mod">
          <ac:chgData name="MAEYAMA Shinya" userId="0b7924a8-9abe-4ec5-8f8c-53027d111cc0" providerId="ADAL" clId="{AD1F6336-894C-436D-936D-6E0744A65593}" dt="2021-08-10T04:13:08.734" v="1421"/>
          <ac:spMkLst>
            <pc:docMk/>
            <pc:sldMk cId="3504868668" sldId="665"/>
            <ac:spMk id="44" creationId="{F1CEE5F0-93E5-4A16-A5BF-8385ADC704BE}"/>
          </ac:spMkLst>
        </pc:spChg>
      </pc:sldChg>
      <pc:sldChg chg="modSp mod">
        <pc:chgData name="MAEYAMA Shinya" userId="0b7924a8-9abe-4ec5-8f8c-53027d111cc0" providerId="ADAL" clId="{AD1F6336-894C-436D-936D-6E0744A65593}" dt="2021-08-18T02:34:25.512" v="4200" actId="1076"/>
        <pc:sldMkLst>
          <pc:docMk/>
          <pc:sldMk cId="4031459798" sldId="666"/>
        </pc:sldMkLst>
        <pc:spChg chg="mod">
          <ac:chgData name="MAEYAMA Shinya" userId="0b7924a8-9abe-4ec5-8f8c-53027d111cc0" providerId="ADAL" clId="{AD1F6336-894C-436D-936D-6E0744A65593}" dt="2021-08-10T04:13:08.734" v="1421"/>
          <ac:spMkLst>
            <pc:docMk/>
            <pc:sldMk cId="4031459798" sldId="666"/>
            <ac:spMk id="20" creationId="{2F4A6BEE-96E6-4066-8BB7-81F539FD4704}"/>
          </ac:spMkLst>
        </pc:spChg>
        <pc:picChg chg="mod">
          <ac:chgData name="MAEYAMA Shinya" userId="0b7924a8-9abe-4ec5-8f8c-53027d111cc0" providerId="ADAL" clId="{AD1F6336-894C-436D-936D-6E0744A65593}" dt="2021-08-18T02:34:25.512" v="4200" actId="1076"/>
          <ac:picMkLst>
            <pc:docMk/>
            <pc:sldMk cId="4031459798" sldId="666"/>
            <ac:picMk id="3" creationId="{DCB538B3-70E9-4BD1-9F9A-C5B94CA79B3C}"/>
          </ac:picMkLst>
        </pc:picChg>
      </pc:sldChg>
      <pc:sldChg chg="modSp">
        <pc:chgData name="MAEYAMA Shinya" userId="0b7924a8-9abe-4ec5-8f8c-53027d111cc0" providerId="ADAL" clId="{AD1F6336-894C-436D-936D-6E0744A65593}" dt="2021-08-10T04:13:08.734" v="1421"/>
        <pc:sldMkLst>
          <pc:docMk/>
          <pc:sldMk cId="3752113036" sldId="667"/>
        </pc:sldMkLst>
        <pc:spChg chg="mod">
          <ac:chgData name="MAEYAMA Shinya" userId="0b7924a8-9abe-4ec5-8f8c-53027d111cc0" providerId="ADAL" clId="{AD1F6336-894C-436D-936D-6E0744A65593}" dt="2021-08-10T04:13:08.734" v="1421"/>
          <ac:spMkLst>
            <pc:docMk/>
            <pc:sldMk cId="3752113036" sldId="667"/>
            <ac:spMk id="22" creationId="{5E4D5857-829B-408B-8A94-E58AE70D54C4}"/>
          </ac:spMkLst>
        </pc:spChg>
      </pc:sldChg>
      <pc:sldChg chg="modSp">
        <pc:chgData name="MAEYAMA Shinya" userId="0b7924a8-9abe-4ec5-8f8c-53027d111cc0" providerId="ADAL" clId="{AD1F6336-894C-436D-936D-6E0744A65593}" dt="2021-08-10T04:13:08.734" v="1421"/>
        <pc:sldMkLst>
          <pc:docMk/>
          <pc:sldMk cId="3090210450" sldId="668"/>
        </pc:sldMkLst>
        <pc:spChg chg="mod">
          <ac:chgData name="MAEYAMA Shinya" userId="0b7924a8-9abe-4ec5-8f8c-53027d111cc0" providerId="ADAL" clId="{AD1F6336-894C-436D-936D-6E0744A65593}" dt="2021-08-10T04:13:08.734" v="1421"/>
          <ac:spMkLst>
            <pc:docMk/>
            <pc:sldMk cId="3090210450" sldId="668"/>
            <ac:spMk id="10" creationId="{A531093E-19ED-490A-A002-9ECA988BEFF6}"/>
          </ac:spMkLst>
        </pc:spChg>
      </pc:sldChg>
      <pc:sldChg chg="modSp">
        <pc:chgData name="MAEYAMA Shinya" userId="0b7924a8-9abe-4ec5-8f8c-53027d111cc0" providerId="ADAL" clId="{AD1F6336-894C-436D-936D-6E0744A65593}" dt="2021-08-10T04:13:08.734" v="1421"/>
        <pc:sldMkLst>
          <pc:docMk/>
          <pc:sldMk cId="1240037267" sldId="669"/>
        </pc:sldMkLst>
        <pc:spChg chg="mod">
          <ac:chgData name="MAEYAMA Shinya" userId="0b7924a8-9abe-4ec5-8f8c-53027d111cc0" providerId="ADAL" clId="{AD1F6336-894C-436D-936D-6E0744A65593}" dt="2021-08-10T04:13:08.734" v="1421"/>
          <ac:spMkLst>
            <pc:docMk/>
            <pc:sldMk cId="1240037267" sldId="669"/>
            <ac:spMk id="44" creationId="{F1CEE5F0-93E5-4A16-A5BF-8385ADC704BE}"/>
          </ac:spMkLst>
        </pc:spChg>
      </pc:sldChg>
      <pc:sldChg chg="modSp">
        <pc:chgData name="MAEYAMA Shinya" userId="0b7924a8-9abe-4ec5-8f8c-53027d111cc0" providerId="ADAL" clId="{AD1F6336-894C-436D-936D-6E0744A65593}" dt="2021-08-10T04:13:08.734" v="1421"/>
        <pc:sldMkLst>
          <pc:docMk/>
          <pc:sldMk cId="1327301300" sldId="670"/>
        </pc:sldMkLst>
        <pc:spChg chg="mod">
          <ac:chgData name="MAEYAMA Shinya" userId="0b7924a8-9abe-4ec5-8f8c-53027d111cc0" providerId="ADAL" clId="{AD1F6336-894C-436D-936D-6E0744A65593}" dt="2021-08-10T04:13:08.734" v="1421"/>
          <ac:spMkLst>
            <pc:docMk/>
            <pc:sldMk cId="1327301300" sldId="670"/>
            <ac:spMk id="22" creationId="{5E4D5857-829B-408B-8A94-E58AE70D54C4}"/>
          </ac:spMkLst>
        </pc:spChg>
      </pc:sldChg>
      <pc:sldChg chg="modSp">
        <pc:chgData name="MAEYAMA Shinya" userId="0b7924a8-9abe-4ec5-8f8c-53027d111cc0" providerId="ADAL" clId="{AD1F6336-894C-436D-936D-6E0744A65593}" dt="2021-08-10T04:13:08.734" v="1421"/>
        <pc:sldMkLst>
          <pc:docMk/>
          <pc:sldMk cId="3217749267" sldId="671"/>
        </pc:sldMkLst>
        <pc:spChg chg="mod">
          <ac:chgData name="MAEYAMA Shinya" userId="0b7924a8-9abe-4ec5-8f8c-53027d111cc0" providerId="ADAL" clId="{AD1F6336-894C-436D-936D-6E0744A65593}" dt="2021-08-10T04:13:08.734" v="1421"/>
          <ac:spMkLst>
            <pc:docMk/>
            <pc:sldMk cId="3217749267" sldId="671"/>
            <ac:spMk id="22" creationId="{5E4D5857-829B-408B-8A94-E58AE70D54C4}"/>
          </ac:spMkLst>
        </pc:spChg>
      </pc:sldChg>
      <pc:sldChg chg="modSp">
        <pc:chgData name="MAEYAMA Shinya" userId="0b7924a8-9abe-4ec5-8f8c-53027d111cc0" providerId="ADAL" clId="{AD1F6336-894C-436D-936D-6E0744A65593}" dt="2021-08-10T04:13:08.734" v="1421"/>
        <pc:sldMkLst>
          <pc:docMk/>
          <pc:sldMk cId="1448146196" sldId="672"/>
        </pc:sldMkLst>
        <pc:spChg chg="mod">
          <ac:chgData name="MAEYAMA Shinya" userId="0b7924a8-9abe-4ec5-8f8c-53027d111cc0" providerId="ADAL" clId="{AD1F6336-894C-436D-936D-6E0744A65593}" dt="2021-08-10T04:13:08.734" v="1421"/>
          <ac:spMkLst>
            <pc:docMk/>
            <pc:sldMk cId="1448146196" sldId="672"/>
            <ac:spMk id="22" creationId="{5E4D5857-829B-408B-8A94-E58AE70D54C4}"/>
          </ac:spMkLst>
        </pc:spChg>
      </pc:sldChg>
      <pc:sldChg chg="modSp mod">
        <pc:chgData name="MAEYAMA Shinya" userId="0b7924a8-9abe-4ec5-8f8c-53027d111cc0" providerId="ADAL" clId="{AD1F6336-894C-436D-936D-6E0744A65593}" dt="2021-08-10T04:13:08.734" v="1421"/>
        <pc:sldMkLst>
          <pc:docMk/>
          <pc:sldMk cId="4245837099" sldId="673"/>
        </pc:sldMkLst>
        <pc:spChg chg="mod">
          <ac:chgData name="MAEYAMA Shinya" userId="0b7924a8-9abe-4ec5-8f8c-53027d111cc0" providerId="ADAL" clId="{AD1F6336-894C-436D-936D-6E0744A65593}" dt="2021-08-10T03:54:27.766" v="280" actId="21"/>
          <ac:spMkLst>
            <pc:docMk/>
            <pc:sldMk cId="4245837099" sldId="673"/>
            <ac:spMk id="9" creationId="{FE9DA81D-2CC9-46C0-A17C-A7988AB99748}"/>
          </ac:spMkLst>
        </pc:spChg>
        <pc:spChg chg="mod">
          <ac:chgData name="MAEYAMA Shinya" userId="0b7924a8-9abe-4ec5-8f8c-53027d111cc0" providerId="ADAL" clId="{AD1F6336-894C-436D-936D-6E0744A65593}" dt="2021-08-10T04:13:08.734" v="1421"/>
          <ac:spMkLst>
            <pc:docMk/>
            <pc:sldMk cId="4245837099" sldId="673"/>
            <ac:spMk id="22" creationId="{5E4D5857-829B-408B-8A94-E58AE70D54C4}"/>
          </ac:spMkLst>
        </pc:spChg>
      </pc:sldChg>
      <pc:sldChg chg="modSp">
        <pc:chgData name="MAEYAMA Shinya" userId="0b7924a8-9abe-4ec5-8f8c-53027d111cc0" providerId="ADAL" clId="{AD1F6336-894C-436D-936D-6E0744A65593}" dt="2021-08-10T04:13:08.734" v="1421"/>
        <pc:sldMkLst>
          <pc:docMk/>
          <pc:sldMk cId="745874250" sldId="674"/>
        </pc:sldMkLst>
        <pc:spChg chg="mod">
          <ac:chgData name="MAEYAMA Shinya" userId="0b7924a8-9abe-4ec5-8f8c-53027d111cc0" providerId="ADAL" clId="{AD1F6336-894C-436D-936D-6E0744A65593}" dt="2021-08-10T04:13:08.734" v="1421"/>
          <ac:spMkLst>
            <pc:docMk/>
            <pc:sldMk cId="745874250" sldId="674"/>
            <ac:spMk id="22" creationId="{5E4D5857-829B-408B-8A94-E58AE70D54C4}"/>
          </ac:spMkLst>
        </pc:spChg>
      </pc:sldChg>
      <pc:sldChg chg="modSp">
        <pc:chgData name="MAEYAMA Shinya" userId="0b7924a8-9abe-4ec5-8f8c-53027d111cc0" providerId="ADAL" clId="{AD1F6336-894C-436D-936D-6E0744A65593}" dt="2021-08-10T04:13:08.734" v="1421"/>
        <pc:sldMkLst>
          <pc:docMk/>
          <pc:sldMk cId="848006941" sldId="675"/>
        </pc:sldMkLst>
        <pc:spChg chg="mod">
          <ac:chgData name="MAEYAMA Shinya" userId="0b7924a8-9abe-4ec5-8f8c-53027d111cc0" providerId="ADAL" clId="{AD1F6336-894C-436D-936D-6E0744A65593}" dt="2021-08-10T04:13:08.734" v="1421"/>
          <ac:spMkLst>
            <pc:docMk/>
            <pc:sldMk cId="848006941" sldId="675"/>
            <ac:spMk id="22" creationId="{5E4D5857-829B-408B-8A94-E58AE70D54C4}"/>
          </ac:spMkLst>
        </pc:spChg>
      </pc:sldChg>
      <pc:sldChg chg="addSp delSp modSp mod">
        <pc:chgData name="MAEYAMA Shinya" userId="0b7924a8-9abe-4ec5-8f8c-53027d111cc0" providerId="ADAL" clId="{AD1F6336-894C-436D-936D-6E0744A65593}" dt="2021-08-19T03:04:45.817" v="6871" actId="478"/>
        <pc:sldMkLst>
          <pc:docMk/>
          <pc:sldMk cId="530074665" sldId="679"/>
        </pc:sldMkLst>
        <pc:spChg chg="mod">
          <ac:chgData name="MAEYAMA Shinya" userId="0b7924a8-9abe-4ec5-8f8c-53027d111cc0" providerId="ADAL" clId="{AD1F6336-894C-436D-936D-6E0744A65593}" dt="2021-08-10T04:13:08.734" v="1421"/>
          <ac:spMkLst>
            <pc:docMk/>
            <pc:sldMk cId="530074665" sldId="679"/>
            <ac:spMk id="10" creationId="{A531093E-19ED-490A-A002-9ECA988BEFF6}"/>
          </ac:spMkLst>
        </pc:spChg>
        <pc:picChg chg="add del mod">
          <ac:chgData name="MAEYAMA Shinya" userId="0b7924a8-9abe-4ec5-8f8c-53027d111cc0" providerId="ADAL" clId="{AD1F6336-894C-436D-936D-6E0744A65593}" dt="2021-08-19T03:04:45.817" v="6871" actId="478"/>
          <ac:picMkLst>
            <pc:docMk/>
            <pc:sldMk cId="530074665" sldId="679"/>
            <ac:picMk id="12" creationId="{D3669937-A602-4F49-A7C3-E9CB617B85F4}"/>
          </ac:picMkLst>
        </pc:picChg>
      </pc:sldChg>
      <pc:sldChg chg="addSp delSp modSp mod">
        <pc:chgData name="MAEYAMA Shinya" userId="0b7924a8-9abe-4ec5-8f8c-53027d111cc0" providerId="ADAL" clId="{AD1F6336-894C-436D-936D-6E0744A65593}" dt="2021-08-17T05:28:31.129" v="1714" actId="21"/>
        <pc:sldMkLst>
          <pc:docMk/>
          <pc:sldMk cId="4127153719" sldId="680"/>
        </pc:sldMkLst>
        <pc:spChg chg="add del mod">
          <ac:chgData name="MAEYAMA Shinya" userId="0b7924a8-9abe-4ec5-8f8c-53027d111cc0" providerId="ADAL" clId="{AD1F6336-894C-436D-936D-6E0744A65593}" dt="2021-08-17T05:28:31.129" v="1714" actId="21"/>
          <ac:spMkLst>
            <pc:docMk/>
            <pc:sldMk cId="4127153719" sldId="680"/>
            <ac:spMk id="5" creationId="{E5A67929-6EC8-4303-94FD-A6F75B36D9A1}"/>
          </ac:spMkLst>
        </pc:spChg>
        <pc:spChg chg="mod">
          <ac:chgData name="MAEYAMA Shinya" userId="0b7924a8-9abe-4ec5-8f8c-53027d111cc0" providerId="ADAL" clId="{AD1F6336-894C-436D-936D-6E0744A65593}" dt="2021-08-10T04:13:08.734" v="1421"/>
          <ac:spMkLst>
            <pc:docMk/>
            <pc:sldMk cId="4127153719" sldId="680"/>
            <ac:spMk id="10" creationId="{A531093E-19ED-490A-A002-9ECA988BEFF6}"/>
          </ac:spMkLst>
        </pc:spChg>
        <pc:spChg chg="mod">
          <ac:chgData name="MAEYAMA Shinya" userId="0b7924a8-9abe-4ec5-8f8c-53027d111cc0" providerId="ADAL" clId="{AD1F6336-894C-436D-936D-6E0744A65593}" dt="2021-08-17T05:03:31.382" v="1427" actId="20577"/>
          <ac:spMkLst>
            <pc:docMk/>
            <pc:sldMk cId="4127153719" sldId="680"/>
            <ac:spMk id="22" creationId="{B20727C7-3B1F-4ADD-BC45-FD1A38B49B4F}"/>
          </ac:spMkLst>
        </pc:spChg>
        <pc:cxnChg chg="add del">
          <ac:chgData name="MAEYAMA Shinya" userId="0b7924a8-9abe-4ec5-8f8c-53027d111cc0" providerId="ADAL" clId="{AD1F6336-894C-436D-936D-6E0744A65593}" dt="2021-08-17T05:12:51.218" v="1429" actId="478"/>
          <ac:cxnSpMkLst>
            <pc:docMk/>
            <pc:sldMk cId="4127153719" sldId="680"/>
            <ac:cxnSpMk id="4" creationId="{9CFEA385-FF5F-41F8-934F-F15E251DDF5A}"/>
          </ac:cxnSpMkLst>
        </pc:cxnChg>
      </pc:sldChg>
      <pc:sldChg chg="modSp">
        <pc:chgData name="MAEYAMA Shinya" userId="0b7924a8-9abe-4ec5-8f8c-53027d111cc0" providerId="ADAL" clId="{AD1F6336-894C-436D-936D-6E0744A65593}" dt="2021-08-10T04:13:08.734" v="1421"/>
        <pc:sldMkLst>
          <pc:docMk/>
          <pc:sldMk cId="2264640232" sldId="681"/>
        </pc:sldMkLst>
        <pc:spChg chg="mod">
          <ac:chgData name="MAEYAMA Shinya" userId="0b7924a8-9abe-4ec5-8f8c-53027d111cc0" providerId="ADAL" clId="{AD1F6336-894C-436D-936D-6E0744A65593}" dt="2021-08-10T04:13:08.734" v="1421"/>
          <ac:spMkLst>
            <pc:docMk/>
            <pc:sldMk cId="2264640232" sldId="681"/>
            <ac:spMk id="10" creationId="{A531093E-19ED-490A-A002-9ECA988BEFF6}"/>
          </ac:spMkLst>
        </pc:spChg>
      </pc:sldChg>
      <pc:sldChg chg="modSp mod">
        <pc:chgData name="MAEYAMA Shinya" userId="0b7924a8-9abe-4ec5-8f8c-53027d111cc0" providerId="ADAL" clId="{AD1F6336-894C-436D-936D-6E0744A65593}" dt="2021-08-18T03:57:36.087" v="4201" actId="1076"/>
        <pc:sldMkLst>
          <pc:docMk/>
          <pc:sldMk cId="1869653360" sldId="682"/>
        </pc:sldMkLst>
        <pc:spChg chg="mod">
          <ac:chgData name="MAEYAMA Shinya" userId="0b7924a8-9abe-4ec5-8f8c-53027d111cc0" providerId="ADAL" clId="{AD1F6336-894C-436D-936D-6E0744A65593}" dt="2021-08-10T03:20:22.205" v="9" actId="20577"/>
          <ac:spMkLst>
            <pc:docMk/>
            <pc:sldMk cId="1869653360" sldId="682"/>
            <ac:spMk id="2" creationId="{00000000-0000-0000-0000-000000000000}"/>
          </ac:spMkLst>
        </pc:spChg>
        <pc:spChg chg="mod">
          <ac:chgData name="MAEYAMA Shinya" userId="0b7924a8-9abe-4ec5-8f8c-53027d111cc0" providerId="ADAL" clId="{AD1F6336-894C-436D-936D-6E0744A65593}" dt="2021-08-10T03:20:40.105" v="13" actId="1036"/>
          <ac:spMkLst>
            <pc:docMk/>
            <pc:sldMk cId="1869653360" sldId="682"/>
            <ac:spMk id="9" creationId="{2E3AEA82-7A3C-413D-AF5E-240615797B67}"/>
          </ac:spMkLst>
        </pc:spChg>
        <pc:spChg chg="mod">
          <ac:chgData name="MAEYAMA Shinya" userId="0b7924a8-9abe-4ec5-8f8c-53027d111cc0" providerId="ADAL" clId="{AD1F6336-894C-436D-936D-6E0744A65593}" dt="2021-08-10T04:13:08.734" v="1421"/>
          <ac:spMkLst>
            <pc:docMk/>
            <pc:sldMk cId="1869653360" sldId="682"/>
            <ac:spMk id="10" creationId="{A531093E-19ED-490A-A002-9ECA988BEFF6}"/>
          </ac:spMkLst>
        </pc:spChg>
        <pc:picChg chg="mod">
          <ac:chgData name="MAEYAMA Shinya" userId="0b7924a8-9abe-4ec5-8f8c-53027d111cc0" providerId="ADAL" clId="{AD1F6336-894C-436D-936D-6E0744A65593}" dt="2021-08-18T03:57:36.087" v="4201" actId="1076"/>
          <ac:picMkLst>
            <pc:docMk/>
            <pc:sldMk cId="1869653360" sldId="682"/>
            <ac:picMk id="14" creationId="{D8CA4394-6DBF-486D-8628-F19F409EB1D8}"/>
          </ac:picMkLst>
        </pc:picChg>
      </pc:sldChg>
      <pc:sldChg chg="addSp delSp modSp add mod">
        <pc:chgData name="MAEYAMA Shinya" userId="0b7924a8-9abe-4ec5-8f8c-53027d111cc0" providerId="ADAL" clId="{AD1F6336-894C-436D-936D-6E0744A65593}" dt="2021-08-19T02:02:17.746" v="6547" actId="20577"/>
        <pc:sldMkLst>
          <pc:docMk/>
          <pc:sldMk cId="2399749899" sldId="683"/>
        </pc:sldMkLst>
        <pc:spChg chg="mod">
          <ac:chgData name="MAEYAMA Shinya" userId="0b7924a8-9abe-4ec5-8f8c-53027d111cc0" providerId="ADAL" clId="{AD1F6336-894C-436D-936D-6E0744A65593}" dt="2021-08-10T03:54:54.012" v="326" actId="6549"/>
          <ac:spMkLst>
            <pc:docMk/>
            <pc:sldMk cId="2399749899" sldId="683"/>
            <ac:spMk id="2" creationId="{00000000-0000-0000-0000-000000000000}"/>
          </ac:spMkLst>
        </pc:spChg>
        <pc:spChg chg="add del">
          <ac:chgData name="MAEYAMA Shinya" userId="0b7924a8-9abe-4ec5-8f8c-53027d111cc0" providerId="ADAL" clId="{AD1F6336-894C-436D-936D-6E0744A65593}" dt="2021-08-10T03:54:39.399" v="283" actId="478"/>
          <ac:spMkLst>
            <pc:docMk/>
            <pc:sldMk cId="2399749899" sldId="683"/>
            <ac:spMk id="8" creationId="{F970E8D4-361C-4E0D-8B53-01C429C25AFA}"/>
          </ac:spMkLst>
        </pc:spChg>
        <pc:spChg chg="add del">
          <ac:chgData name="MAEYAMA Shinya" userId="0b7924a8-9abe-4ec5-8f8c-53027d111cc0" providerId="ADAL" clId="{AD1F6336-894C-436D-936D-6E0744A65593}" dt="2021-08-10T03:54:39.399" v="283" actId="478"/>
          <ac:spMkLst>
            <pc:docMk/>
            <pc:sldMk cId="2399749899" sldId="683"/>
            <ac:spMk id="9" creationId="{309B68EB-B955-4C37-BE2A-784C84979B25}"/>
          </ac:spMkLst>
        </pc:spChg>
        <pc:spChg chg="mod">
          <ac:chgData name="MAEYAMA Shinya" userId="0b7924a8-9abe-4ec5-8f8c-53027d111cc0" providerId="ADAL" clId="{AD1F6336-894C-436D-936D-6E0744A65593}" dt="2021-08-10T04:13:08.734" v="1421"/>
          <ac:spMkLst>
            <pc:docMk/>
            <pc:sldMk cId="2399749899" sldId="683"/>
            <ac:spMk id="10" creationId="{A531093E-19ED-490A-A002-9ECA988BEFF6}"/>
          </ac:spMkLst>
        </pc:spChg>
        <pc:spChg chg="mod">
          <ac:chgData name="MAEYAMA Shinya" userId="0b7924a8-9abe-4ec5-8f8c-53027d111cc0" providerId="ADAL" clId="{AD1F6336-894C-436D-936D-6E0744A65593}" dt="2021-08-19T02:02:17.746" v="6547" actId="20577"/>
          <ac:spMkLst>
            <pc:docMk/>
            <pc:sldMk cId="2399749899" sldId="683"/>
            <ac:spMk id="22" creationId="{B20727C7-3B1F-4ADD-BC45-FD1A38B49B4F}"/>
          </ac:spMkLst>
        </pc:spChg>
        <pc:spChg chg="add del">
          <ac:chgData name="MAEYAMA Shinya" userId="0b7924a8-9abe-4ec5-8f8c-53027d111cc0" providerId="ADAL" clId="{AD1F6336-894C-436D-936D-6E0744A65593}" dt="2021-08-10T03:54:39.399" v="283" actId="478"/>
          <ac:spMkLst>
            <pc:docMk/>
            <pc:sldMk cId="2399749899" sldId="683"/>
            <ac:spMk id="58" creationId="{3661AB0D-CD85-42A1-B61F-06257CD49DCC}"/>
          </ac:spMkLst>
        </pc:spChg>
        <pc:spChg chg="add del">
          <ac:chgData name="MAEYAMA Shinya" userId="0b7924a8-9abe-4ec5-8f8c-53027d111cc0" providerId="ADAL" clId="{AD1F6336-894C-436D-936D-6E0744A65593}" dt="2021-08-10T03:54:39.399" v="283" actId="478"/>
          <ac:spMkLst>
            <pc:docMk/>
            <pc:sldMk cId="2399749899" sldId="683"/>
            <ac:spMk id="60" creationId="{76AABAA9-26E9-4C4F-98F9-A5317ECC716D}"/>
          </ac:spMkLst>
        </pc:spChg>
        <pc:spChg chg="add del">
          <ac:chgData name="MAEYAMA Shinya" userId="0b7924a8-9abe-4ec5-8f8c-53027d111cc0" providerId="ADAL" clId="{AD1F6336-894C-436D-936D-6E0744A65593}" dt="2021-08-10T03:54:39.399" v="283" actId="478"/>
          <ac:spMkLst>
            <pc:docMk/>
            <pc:sldMk cId="2399749899" sldId="683"/>
            <ac:spMk id="61" creationId="{8BF5BBDD-9E81-44C8-8501-F50E5BD98B3A}"/>
          </ac:spMkLst>
        </pc:spChg>
        <pc:spChg chg="add del">
          <ac:chgData name="MAEYAMA Shinya" userId="0b7924a8-9abe-4ec5-8f8c-53027d111cc0" providerId="ADAL" clId="{AD1F6336-894C-436D-936D-6E0744A65593}" dt="2021-08-10T03:54:39.399" v="283" actId="478"/>
          <ac:spMkLst>
            <pc:docMk/>
            <pc:sldMk cId="2399749899" sldId="683"/>
            <ac:spMk id="62" creationId="{774FCCED-0B92-4FD9-AF5C-1246D2F6ADF7}"/>
          </ac:spMkLst>
        </pc:spChg>
        <pc:grpChg chg="add del">
          <ac:chgData name="MAEYAMA Shinya" userId="0b7924a8-9abe-4ec5-8f8c-53027d111cc0" providerId="ADAL" clId="{AD1F6336-894C-436D-936D-6E0744A65593}" dt="2021-08-10T03:54:39.399" v="283" actId="478"/>
          <ac:grpSpMkLst>
            <pc:docMk/>
            <pc:sldMk cId="2399749899" sldId="683"/>
            <ac:grpSpMk id="11" creationId="{54D04A42-F0A4-421B-8DCA-347010221810}"/>
          </ac:grpSpMkLst>
        </pc:grpChg>
        <pc:grpChg chg="add del">
          <ac:chgData name="MAEYAMA Shinya" userId="0b7924a8-9abe-4ec5-8f8c-53027d111cc0" providerId="ADAL" clId="{AD1F6336-894C-436D-936D-6E0744A65593}" dt="2021-08-10T03:54:39.399" v="283" actId="478"/>
          <ac:grpSpMkLst>
            <pc:docMk/>
            <pc:sldMk cId="2399749899" sldId="683"/>
            <ac:grpSpMk id="24" creationId="{ECC912C1-36AA-4311-8FF3-B2AC25EBD5CF}"/>
          </ac:grpSpMkLst>
        </pc:grpChg>
        <pc:grpChg chg="add del">
          <ac:chgData name="MAEYAMA Shinya" userId="0b7924a8-9abe-4ec5-8f8c-53027d111cc0" providerId="ADAL" clId="{AD1F6336-894C-436D-936D-6E0744A65593}" dt="2021-08-10T03:54:39.399" v="283" actId="478"/>
          <ac:grpSpMkLst>
            <pc:docMk/>
            <pc:sldMk cId="2399749899" sldId="683"/>
            <ac:grpSpMk id="34" creationId="{03C089C1-2FD4-451F-B88D-9E0471E50ABF}"/>
          </ac:grpSpMkLst>
        </pc:grpChg>
        <pc:grpChg chg="add del">
          <ac:chgData name="MAEYAMA Shinya" userId="0b7924a8-9abe-4ec5-8f8c-53027d111cc0" providerId="ADAL" clId="{AD1F6336-894C-436D-936D-6E0744A65593}" dt="2021-08-10T03:54:39.399" v="283" actId="478"/>
          <ac:grpSpMkLst>
            <pc:docMk/>
            <pc:sldMk cId="2399749899" sldId="683"/>
            <ac:grpSpMk id="44" creationId="{B444827D-62CE-443E-956A-C374CCE33366}"/>
          </ac:grpSpMkLst>
        </pc:grpChg>
        <pc:picChg chg="add del">
          <ac:chgData name="MAEYAMA Shinya" userId="0b7924a8-9abe-4ec5-8f8c-53027d111cc0" providerId="ADAL" clId="{AD1F6336-894C-436D-936D-6E0744A65593}" dt="2021-08-10T03:54:39.399" v="283" actId="478"/>
          <ac:picMkLst>
            <pc:docMk/>
            <pc:sldMk cId="2399749899" sldId="683"/>
            <ac:picMk id="59" creationId="{9F3F162F-A3D5-474C-85B7-CAD3675043B3}"/>
          </ac:picMkLst>
        </pc:picChg>
        <pc:cxnChg chg="add del">
          <ac:chgData name="MAEYAMA Shinya" userId="0b7924a8-9abe-4ec5-8f8c-53027d111cc0" providerId="ADAL" clId="{AD1F6336-894C-436D-936D-6E0744A65593}" dt="2021-08-10T03:54:39.399" v="283" actId="478"/>
          <ac:cxnSpMkLst>
            <pc:docMk/>
            <pc:sldMk cId="2399749899" sldId="683"/>
            <ac:cxnSpMk id="54" creationId="{670F100D-73AB-479A-967F-4F922D896DD7}"/>
          </ac:cxnSpMkLst>
        </pc:cxnChg>
        <pc:cxnChg chg="add del">
          <ac:chgData name="MAEYAMA Shinya" userId="0b7924a8-9abe-4ec5-8f8c-53027d111cc0" providerId="ADAL" clId="{AD1F6336-894C-436D-936D-6E0744A65593}" dt="2021-08-10T03:54:39.399" v="283" actId="478"/>
          <ac:cxnSpMkLst>
            <pc:docMk/>
            <pc:sldMk cId="2399749899" sldId="683"/>
            <ac:cxnSpMk id="55" creationId="{1623D4B7-F3A0-4281-A112-76A6AF3B5231}"/>
          </ac:cxnSpMkLst>
        </pc:cxnChg>
        <pc:cxnChg chg="add del">
          <ac:chgData name="MAEYAMA Shinya" userId="0b7924a8-9abe-4ec5-8f8c-53027d111cc0" providerId="ADAL" clId="{AD1F6336-894C-436D-936D-6E0744A65593}" dt="2021-08-10T03:54:39.399" v="283" actId="478"/>
          <ac:cxnSpMkLst>
            <pc:docMk/>
            <pc:sldMk cId="2399749899" sldId="683"/>
            <ac:cxnSpMk id="56" creationId="{681A371B-4034-4B00-A878-9A8342398DE7}"/>
          </ac:cxnSpMkLst>
        </pc:cxnChg>
        <pc:cxnChg chg="add del">
          <ac:chgData name="MAEYAMA Shinya" userId="0b7924a8-9abe-4ec5-8f8c-53027d111cc0" providerId="ADAL" clId="{AD1F6336-894C-436D-936D-6E0744A65593}" dt="2021-08-10T03:54:39.399" v="283" actId="478"/>
          <ac:cxnSpMkLst>
            <pc:docMk/>
            <pc:sldMk cId="2399749899" sldId="683"/>
            <ac:cxnSpMk id="57" creationId="{21315CD2-5A47-4AC5-B8AB-3B3B063D65D2}"/>
          </ac:cxnSpMkLst>
        </pc:cxnChg>
      </pc:sldChg>
      <pc:sldChg chg="addSp modSp new add del">
        <pc:chgData name="MAEYAMA Shinya" userId="0b7924a8-9abe-4ec5-8f8c-53027d111cc0" providerId="ADAL" clId="{AD1F6336-894C-436D-936D-6E0744A65593}" dt="2021-08-17T05:41:10.619" v="1963" actId="47"/>
        <pc:sldMkLst>
          <pc:docMk/>
          <pc:sldMk cId="1002932409" sldId="684"/>
        </pc:sldMkLst>
        <pc:spChg chg="add mod">
          <ac:chgData name="MAEYAMA Shinya" userId="0b7924a8-9abe-4ec5-8f8c-53027d111cc0" providerId="ADAL" clId="{AD1F6336-894C-436D-936D-6E0744A65593}" dt="2021-08-17T05:28:44.226" v="1716"/>
          <ac:spMkLst>
            <pc:docMk/>
            <pc:sldMk cId="1002932409" sldId="684"/>
            <ac:spMk id="5" creationId="{422F4F07-A96D-4F9B-9E42-BB328AABC4BF}"/>
          </ac:spMkLst>
        </pc:spChg>
      </pc:sldChg>
      <pc:sldChg chg="addSp delSp modSp add mod ord">
        <pc:chgData name="MAEYAMA Shinya" userId="0b7924a8-9abe-4ec5-8f8c-53027d111cc0" providerId="ADAL" clId="{AD1F6336-894C-436D-936D-6E0744A65593}" dt="2021-08-19T00:43:58.868" v="4283"/>
        <pc:sldMkLst>
          <pc:docMk/>
          <pc:sldMk cId="2909937236" sldId="685"/>
        </pc:sldMkLst>
        <pc:spChg chg="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2" creationId="{00000000-0000-0000-0000-000000000000}"/>
          </ac:spMkLst>
        </pc:spChg>
        <pc:spChg chg="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0" creationId="{A531093E-19ED-490A-A002-9ECA988BEFF6}"/>
          </ac:spMkLst>
        </pc:spChg>
        <pc:spChg chg="add del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6" creationId="{50C5DBCC-DB91-44C5-A378-F88F589B81D8}"/>
          </ac:spMkLst>
        </pc:spChg>
        <pc:spChg chg="add del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7" creationId="{A4FC269C-1C93-4F71-8EEB-B4528D9573CD}"/>
          </ac:spMkLst>
        </pc:spChg>
        <pc:spChg chg="add del mod">
          <ac:chgData name="MAEYAMA Shinya" userId="0b7924a8-9abe-4ec5-8f8c-53027d111cc0" providerId="ADAL" clId="{AD1F6336-894C-436D-936D-6E0744A65593}" dt="2021-08-17T05:59:12.268" v="3010" actId="14100"/>
          <ac:spMkLst>
            <pc:docMk/>
            <pc:sldMk cId="2909937236" sldId="685"/>
            <ac:spMk id="18" creationId="{E6E30A4B-91AF-4D3C-AB57-D449AF5D81A2}"/>
          </ac:spMkLst>
        </pc:spChg>
        <pc:spChg chg="add del mod">
          <ac:chgData name="MAEYAMA Shinya" userId="0b7924a8-9abe-4ec5-8f8c-53027d111cc0" providerId="ADAL" clId="{AD1F6336-894C-436D-936D-6E0744A65593}" dt="2021-08-17T05:59:14.741" v="3011" actId="14100"/>
          <ac:spMkLst>
            <pc:docMk/>
            <pc:sldMk cId="2909937236" sldId="685"/>
            <ac:spMk id="19" creationId="{5D19E809-AE25-47FD-BC8E-F12D7E9800C7}"/>
          </ac:spMkLst>
        </pc:spChg>
        <pc:spChg chg="add del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20" creationId="{354B9ACC-260C-4940-8639-52D9A12DA554}"/>
          </ac:spMkLst>
        </pc:spChg>
        <pc:spChg chg="add del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21" creationId="{9F91C604-157B-47DB-91F2-A7192C68D4C8}"/>
          </ac:spMkLst>
        </pc:spChg>
        <pc:spChg chg="mod">
          <ac:chgData name="MAEYAMA Shinya" userId="0b7924a8-9abe-4ec5-8f8c-53027d111cc0" providerId="ADAL" clId="{AD1F6336-894C-436D-936D-6E0744A65593}" dt="2021-08-17T06:08:17.068" v="4198" actId="20577"/>
          <ac:spMkLst>
            <pc:docMk/>
            <pc:sldMk cId="2909937236" sldId="685"/>
            <ac:spMk id="22" creationId="{B20727C7-3B1F-4ADD-BC45-FD1A38B49B4F}"/>
          </ac:spMkLst>
        </pc:spChg>
        <pc:spChg chg="add del mod">
          <ac:chgData name="MAEYAMA Shinya" userId="0b7924a8-9abe-4ec5-8f8c-53027d111cc0" providerId="ADAL" clId="{AD1F6336-894C-436D-936D-6E0744A65593}" dt="2021-08-17T05:41:11.422" v="1965" actId="478"/>
          <ac:spMkLst>
            <pc:docMk/>
            <pc:sldMk cId="2909937236" sldId="685"/>
            <ac:spMk id="23" creationId="{BA34A421-00E0-473A-9811-010DAFA58A68}"/>
          </ac:spMkLst>
        </pc:spChg>
        <pc:spChg chg="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35" creationId="{58D8264A-6FA3-41BE-9C4E-E693A1AF69CF}"/>
          </ac:spMkLst>
        </pc:spChg>
        <pc:spChg chg="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36" creationId="{BF066218-9150-44AF-B4E2-E811284541D4}"/>
          </ac:spMkLst>
        </pc:spChg>
        <pc:spChg chg="del mod">
          <ac:chgData name="MAEYAMA Shinya" userId="0b7924a8-9abe-4ec5-8f8c-53027d111cc0" providerId="ADAL" clId="{AD1F6336-894C-436D-936D-6E0744A65593}" dt="2021-08-17T05:44:15.660" v="2028" actId="478"/>
          <ac:spMkLst>
            <pc:docMk/>
            <pc:sldMk cId="2909937236" sldId="685"/>
            <ac:spMk id="37" creationId="{1F045102-E710-4247-A057-65ADBFE0BFEC}"/>
          </ac:spMkLst>
        </pc:spChg>
        <pc:spChg chg="del mod">
          <ac:chgData name="MAEYAMA Shinya" userId="0b7924a8-9abe-4ec5-8f8c-53027d111cc0" providerId="ADAL" clId="{AD1F6336-894C-436D-936D-6E0744A65593}" dt="2021-08-17T05:44:12.598" v="2027" actId="478"/>
          <ac:spMkLst>
            <pc:docMk/>
            <pc:sldMk cId="2909937236" sldId="685"/>
            <ac:spMk id="38" creationId="{868A7DDB-AE9E-4EC6-9518-DDE5358DC786}"/>
          </ac:spMkLst>
        </pc:spChg>
        <pc:spChg chg="add del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39" creationId="{C843557F-BE92-4C14-98E0-FD1BBE81CCD8}"/>
          </ac:spMkLst>
        </pc:spChg>
        <pc:spChg chg="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40" creationId="{AAF0E02A-ABBA-44DE-A2CD-78E0E0DD1FD7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43" creationId="{35E4F3F2-AEEF-4B1A-92B5-9083B1F32279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44" creationId="{C775DD66-8C05-4236-AF8D-AC56EF019975}"/>
          </ac:spMkLst>
        </pc:spChg>
        <pc:spChg chg="add mod">
          <ac:chgData name="MAEYAMA Shinya" userId="0b7924a8-9abe-4ec5-8f8c-53027d111cc0" providerId="ADAL" clId="{AD1F6336-894C-436D-936D-6E0744A65593}" dt="2021-08-17T05:59:50.789" v="3018" actId="14100"/>
          <ac:spMkLst>
            <pc:docMk/>
            <pc:sldMk cId="2909937236" sldId="685"/>
            <ac:spMk id="49" creationId="{5B239940-855A-4E7F-9895-868A05BA988B}"/>
          </ac:spMkLst>
        </pc:spChg>
        <pc:spChg chg="add del">
          <ac:chgData name="MAEYAMA Shinya" userId="0b7924a8-9abe-4ec5-8f8c-53027d111cc0" providerId="ADAL" clId="{AD1F6336-894C-436D-936D-6E0744A65593}" dt="2021-08-17T05:45:53.781" v="2106" actId="478"/>
          <ac:spMkLst>
            <pc:docMk/>
            <pc:sldMk cId="2909937236" sldId="685"/>
            <ac:spMk id="50" creationId="{90742546-1C36-4C74-8318-9E176CC768D0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51" creationId="{B7D3C395-3458-47CA-B40A-6DD9ABC947D0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52" creationId="{334241F5-1ABA-4DCE-88B0-BBF7CC1FE404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53" creationId="{9D3CED2F-799B-49B6-A1D2-44659ADCC868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54" creationId="{0AEF4629-914B-4033-94AF-224FCA05C28E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55" creationId="{5882853E-F41D-4D9A-850B-5C84F9BEF11D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56" creationId="{5A0EB4EF-D181-490C-911E-03384C529E7D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57" creationId="{1B7F4B76-BA80-4011-ABF5-184A0F151CA4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58" creationId="{C8DDB217-C498-4F9E-84BE-2D1EE6CFA8DC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59" creationId="{6D2B7D8A-E837-4369-B84C-062FEEBBEB7B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60" creationId="{3F9684BE-419C-4691-B067-65549E484EDA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61" creationId="{80E75478-CE59-464D-9E6B-CAAAF3C83FF5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62" creationId="{0E886569-B230-4B93-9623-823062517E58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63" creationId="{EF5F3AF2-0A6B-4856-B6D7-618F9420E87A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64" creationId="{A16676A8-BA38-40D1-830A-57692996DF78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65" creationId="{D774EEDF-A397-4905-9D52-CD1C6D50F717}"/>
          </ac:spMkLst>
        </pc:spChg>
        <pc:spChg chg="add del mod">
          <ac:chgData name="MAEYAMA Shinya" userId="0b7924a8-9abe-4ec5-8f8c-53027d111cc0" providerId="ADAL" clId="{AD1F6336-894C-436D-936D-6E0744A65593}" dt="2021-08-17T05:47:40.564" v="2219"/>
          <ac:spMkLst>
            <pc:docMk/>
            <pc:sldMk cId="2909937236" sldId="685"/>
            <ac:spMk id="66" creationId="{E7403F53-7C15-4676-BCB4-E61AAEFB20D8}"/>
          </ac:spMkLst>
        </pc:spChg>
        <pc:spChg chg="add del mod">
          <ac:chgData name="MAEYAMA Shinya" userId="0b7924a8-9abe-4ec5-8f8c-53027d111cc0" providerId="ADAL" clId="{AD1F6336-894C-436D-936D-6E0744A65593}" dt="2021-08-17T05:47:40.232" v="2218"/>
          <ac:spMkLst>
            <pc:docMk/>
            <pc:sldMk cId="2909937236" sldId="685"/>
            <ac:spMk id="67" creationId="{F0A11E8A-7374-4A3D-897D-BCAFD469F369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68" creationId="{9A79C34B-3A15-45AB-B23A-19908BBDAC0D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69" creationId="{C1E163B7-8DDE-4C74-B547-A8EEBCEB0175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70" creationId="{657FFD1E-AC27-4B54-ACA3-FFABFF036512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71" creationId="{CFE26736-085F-4D52-864B-CBFA5A6BF0EF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72" creationId="{7275C89E-5BBF-4A57-9FB0-CBCEB11A822A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73" creationId="{9B6E619E-3581-4AFC-B306-9E104AB15072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74" creationId="{DC30128E-1B18-49DD-BEEB-FC7DF5150470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75" creationId="{27D8C8B9-2574-47C9-B3B6-1872E6231B92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76" creationId="{FF04D426-A126-403C-9810-8AD4B3CAB96B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77" creationId="{DDACD442-DA0F-40EC-89EA-8642BA80A96F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78" creationId="{13C349AD-1BFB-4DDE-9170-471BE7F445A0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79" creationId="{D14701CA-9BA9-4D9B-8E46-F60E18C0D4DD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80" creationId="{A8790171-9A40-4CAC-BD68-9AFB9A78E4B8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81" creationId="{C9976984-D5D5-4D76-A88C-134D259E3962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82" creationId="{67816587-5766-4287-9967-374FB316ACBD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83" creationId="{AF827195-B15D-4993-8A31-F002BC921731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84" creationId="{1663097F-B1AD-4ED1-BDDC-721C065CC0A3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85" creationId="{43450940-2C09-4B27-BD2B-4C38B428F5F7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86" creationId="{A23D2A44-0650-4DAE-87D2-DEFC7E2BB7B4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87" creationId="{E39482DB-27CA-48D5-84D3-852D2D6EA331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88" creationId="{8939D4F6-37D8-411D-AE04-A3EDCC08F2C9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89" creationId="{F66B603E-6754-4F66-A26C-3CF70B92916C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90" creationId="{65DC4EF6-20A6-4B59-8AB9-239D03E9E7FE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91" creationId="{4BE67ABC-5353-4294-91C9-DF94203EC548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92" creationId="{75A60683-BBFF-427F-8576-7B4E9F57C0B7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93" creationId="{F644E703-E6E7-49A3-8173-B1A19A80B945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94" creationId="{05A3BB09-AE00-4EB2-A9E7-FB701F85F27F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95" creationId="{886D69E2-4311-44D7-8E79-4CF173FEF546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96" creationId="{B27FA624-8A75-47FE-A37B-8E274C47A839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97" creationId="{0FC21275-2876-4AB5-8F0B-02B28B49C8CE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98" creationId="{C0667F10-30B8-4C33-86E7-5435D2FDE565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99" creationId="{0E8C82AB-825B-466E-A877-FDA61E5D2DA6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00" creationId="{B0712B37-8404-4254-AF8E-8CCD09B43ECD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02" creationId="{9F4B11B9-3A16-452E-AAE1-292D4849F20B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03" creationId="{D418F598-5193-4A51-AD39-580FD987B4FB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04" creationId="{4D8A25FE-BC93-4EC3-80B7-61A41BE36530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05" creationId="{5F9521F2-FD7A-43B4-9048-5D53B878E56D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06" creationId="{0A132D18-D431-4C84-9CAC-B8BC90E88FA9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07" creationId="{8C244459-ED4D-4644-968B-31F892533FE0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08" creationId="{74FEAEF9-9EBF-44F8-AE3E-479D786462EA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09" creationId="{C124FB0C-D376-47ED-A091-102558087510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10" creationId="{89DD2867-6466-4444-BBD4-89E888637E35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11" creationId="{DF4C94D5-9798-403B-BB5C-7A01A2699312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12" creationId="{65D7F806-90EE-4851-8B8B-7C11A93D548A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13" creationId="{8BF4396B-F0DB-43DE-A37E-C1C236A6DA2F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14" creationId="{43606489-B604-4CF0-B453-3DA00917A055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15" creationId="{E239D59C-3EBA-47B0-B48B-AEF7400C6969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16" creationId="{82CA9F8B-EDBA-4376-9941-50233368AB98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17" creationId="{80BD3D72-DC2A-40BD-B904-57975E8A4D57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18" creationId="{B7492914-DE1A-4400-B378-8500C5FA22A1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19" creationId="{46130DE5-22B2-49EA-BF66-A356A2FDC8E3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20" creationId="{96DB8F92-90CC-4618-9541-37E3F4446B59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21" creationId="{3A821B56-3CBA-4E3E-8D9D-B0D82F860B47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22" creationId="{24915B7E-82D0-44F9-AECD-6F7AF5AB5F74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23" creationId="{369408D8-1CE7-4269-977B-B0325797B00B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24" creationId="{32292776-E3A3-4CFA-A8DA-B4A1530907C3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25" creationId="{B3D07897-0873-49C0-AF31-612C0C552E14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26" creationId="{3AA139C7-8654-4B87-BE79-DBC187391761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27" creationId="{CD024DB1-0D80-4BE2-BA09-828301685893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28" creationId="{D0FC40B4-2468-4461-B779-222571B90A93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29" creationId="{52154118-FD33-4167-8619-01AF9886CADC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30" creationId="{23B78143-50BD-41C2-9386-9364B579F81B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31" creationId="{EA5582D0-BEF2-4C8E-8AA6-F01D913E48BC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32" creationId="{2E29D49D-2E8C-4507-81E9-C653A226061D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33" creationId="{2F81B957-C83C-418A-B27F-55248ABBBADA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34" creationId="{ACE236FB-AA36-405B-B4F8-E10CCE45581D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35" creationId="{B396871E-F356-4CE7-AF2D-227E88BDC1B4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36" creationId="{D8220BEE-1A84-4A4C-9871-325FFC73CB01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37" creationId="{443F0194-081C-47D4-84C9-B69BA047E549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38" creationId="{3C49D692-D106-42F1-9833-B614EB53CFCE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39" creationId="{EB9E5DF7-5AA2-4841-8026-F126BA2FD85B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40" creationId="{07CD3A70-CFEF-461D-8D1A-009315AA279E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41" creationId="{0BD29651-D930-46C5-96A5-3821B2EBF681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42" creationId="{0DCBEADD-D079-4E58-86E8-5E668ADC0872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43" creationId="{D2C30534-8690-4C19-A7AA-966EFAD08F7E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44" creationId="{774D796A-CDFA-4A2C-A5C0-2C4866063518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45" creationId="{F134FE2E-63D4-4B78-A3E5-BFA24A65D95E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46" creationId="{0DB28775-6C14-4837-835F-52CD67B4221C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47" creationId="{62C03476-0AFB-498D-8AD6-0B6603DC1430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48" creationId="{A2708370-974F-4F08-8402-2F64969A4B0C}"/>
          </ac:spMkLst>
        </pc:spChg>
        <pc:spChg chg="add mod">
          <ac:chgData name="MAEYAMA Shinya" userId="0b7924a8-9abe-4ec5-8f8c-53027d111cc0" providerId="ADAL" clId="{AD1F6336-894C-436D-936D-6E0744A65593}" dt="2021-08-17T05:59:02.123" v="3009" actId="947"/>
          <ac:spMkLst>
            <pc:docMk/>
            <pc:sldMk cId="2909937236" sldId="685"/>
            <ac:spMk id="149" creationId="{2FB31FF4-320B-4A86-B065-8946CD4F60D5}"/>
          </ac:spMkLst>
        </pc:spChg>
        <pc:spChg chg="add mod">
          <ac:chgData name="MAEYAMA Shinya" userId="0b7924a8-9abe-4ec5-8f8c-53027d111cc0" providerId="ADAL" clId="{AD1F6336-894C-436D-936D-6E0744A65593}" dt="2021-08-17T06:05:52.229" v="3821" actId="1035"/>
          <ac:spMkLst>
            <pc:docMk/>
            <pc:sldMk cId="2909937236" sldId="685"/>
            <ac:spMk id="154" creationId="{96CAEACA-B443-4E10-AF2A-9E006886D1EF}"/>
          </ac:spMkLst>
        </pc:spChg>
        <pc:grpChg chg="add mod">
          <ac:chgData name="MAEYAMA Shinya" userId="0b7924a8-9abe-4ec5-8f8c-53027d111cc0" providerId="ADAL" clId="{AD1F6336-894C-436D-936D-6E0744A65593}" dt="2021-08-17T05:41:09.379" v="1958" actId="164"/>
          <ac:grpSpMkLst>
            <pc:docMk/>
            <pc:sldMk cId="2909937236" sldId="685"/>
            <ac:grpSpMk id="3" creationId="{30D642AB-4BDE-4E2F-B1CE-ADFA5F77CC3B}"/>
          </ac:grpSpMkLst>
        </pc:grpChg>
        <pc:grpChg chg="add mod">
          <ac:chgData name="MAEYAMA Shinya" userId="0b7924a8-9abe-4ec5-8f8c-53027d111cc0" providerId="ADAL" clId="{AD1F6336-894C-436D-936D-6E0744A65593}" dt="2021-08-17T05:52:33.234" v="2642" actId="1035"/>
          <ac:grpSpMkLst>
            <pc:docMk/>
            <pc:sldMk cId="2909937236" sldId="685"/>
            <ac:grpSpMk id="4" creationId="{A76B1F7B-34CF-41AD-BCC2-56044B08A86D}"/>
          </ac:grpSpMkLst>
        </pc:grpChg>
        <pc:grpChg chg="add del mod">
          <ac:chgData name="MAEYAMA Shinya" userId="0b7924a8-9abe-4ec5-8f8c-53027d111cc0" providerId="ADAL" clId="{AD1F6336-894C-436D-936D-6E0744A65593}" dt="2021-08-17T05:52:33.234" v="2642" actId="1035"/>
          <ac:grpSpMkLst>
            <pc:docMk/>
            <pc:sldMk cId="2909937236" sldId="685"/>
            <ac:grpSpMk id="24" creationId="{9D05A72D-6DCA-4498-BD5A-7D83174D8AFD}"/>
          </ac:grpSpMkLst>
        </pc:grpChg>
        <pc:grpChg chg="add mod">
          <ac:chgData name="MAEYAMA Shinya" userId="0b7924a8-9abe-4ec5-8f8c-53027d111cc0" providerId="ADAL" clId="{AD1F6336-894C-436D-936D-6E0744A65593}" dt="2021-08-17T05:52:33.234" v="2642" actId="1035"/>
          <ac:grpSpMkLst>
            <pc:docMk/>
            <pc:sldMk cId="2909937236" sldId="685"/>
            <ac:grpSpMk id="101" creationId="{6E614B8D-CB95-4514-985D-A27760A6E666}"/>
          </ac:grpSpMkLst>
        </pc:grpChg>
        <pc:grpChg chg="add mod">
          <ac:chgData name="MAEYAMA Shinya" userId="0b7924a8-9abe-4ec5-8f8c-53027d111cc0" providerId="ADAL" clId="{AD1F6336-894C-436D-936D-6E0744A65593}" dt="2021-08-17T05:52:33.234" v="2642" actId="1035"/>
          <ac:grpSpMkLst>
            <pc:docMk/>
            <pc:sldMk cId="2909937236" sldId="685"/>
            <ac:grpSpMk id="150" creationId="{50F068A5-7440-4195-BB83-85F0BD21C028}"/>
          </ac:grpSpMkLst>
        </pc:grpChg>
        <pc:cxnChg chg="add del mod">
          <ac:chgData name="MAEYAMA Shinya" userId="0b7924a8-9abe-4ec5-8f8c-53027d111cc0" providerId="ADAL" clId="{AD1F6336-894C-436D-936D-6E0744A65593}" dt="2021-08-17T05:41:15.263" v="1967" actId="164"/>
          <ac:cxnSpMkLst>
            <pc:docMk/>
            <pc:sldMk cId="2909937236" sldId="685"/>
            <ac:cxnSpMk id="5" creationId="{70A525F1-0F61-4A32-BB1F-83DA17BF3BB2}"/>
          </ac:cxnSpMkLst>
        </pc:cxnChg>
        <pc:cxnChg chg="add del mod">
          <ac:chgData name="MAEYAMA Shinya" userId="0b7924a8-9abe-4ec5-8f8c-53027d111cc0" providerId="ADAL" clId="{AD1F6336-894C-436D-936D-6E0744A65593}" dt="2021-08-17T05:41:15.263" v="1967" actId="164"/>
          <ac:cxnSpMkLst>
            <pc:docMk/>
            <pc:sldMk cId="2909937236" sldId="685"/>
            <ac:cxnSpMk id="6" creationId="{B30412BD-3E94-4838-8BD4-32CA1C42D042}"/>
          </ac:cxnSpMkLst>
        </pc:cxnChg>
        <pc:cxnChg chg="add del mod">
          <ac:chgData name="MAEYAMA Shinya" userId="0b7924a8-9abe-4ec5-8f8c-53027d111cc0" providerId="ADAL" clId="{AD1F6336-894C-436D-936D-6E0744A65593}" dt="2021-08-17T05:41:15.263" v="1967" actId="164"/>
          <ac:cxnSpMkLst>
            <pc:docMk/>
            <pc:sldMk cId="2909937236" sldId="685"/>
            <ac:cxnSpMk id="7" creationId="{F589CC3E-BBD5-4A3C-96CB-FADBA1107F8A}"/>
          </ac:cxnSpMkLst>
        </pc:cxnChg>
        <pc:cxnChg chg="add del mod">
          <ac:chgData name="MAEYAMA Shinya" userId="0b7924a8-9abe-4ec5-8f8c-53027d111cc0" providerId="ADAL" clId="{AD1F6336-894C-436D-936D-6E0744A65593}" dt="2021-08-17T05:41:15.263" v="1967" actId="164"/>
          <ac:cxnSpMkLst>
            <pc:docMk/>
            <pc:sldMk cId="2909937236" sldId="685"/>
            <ac:cxnSpMk id="8" creationId="{95E5A0C5-154A-400D-A71C-54120DDE9660}"/>
          </ac:cxnSpMkLst>
        </pc:cxnChg>
        <pc:cxnChg chg="add del mod">
          <ac:chgData name="MAEYAMA Shinya" userId="0b7924a8-9abe-4ec5-8f8c-53027d111cc0" providerId="ADAL" clId="{AD1F6336-894C-436D-936D-6E0744A65593}" dt="2021-08-17T05:41:15.263" v="1967" actId="164"/>
          <ac:cxnSpMkLst>
            <pc:docMk/>
            <pc:sldMk cId="2909937236" sldId="685"/>
            <ac:cxnSpMk id="9" creationId="{9EEC85C7-090C-473E-9F82-331C23BAA1E8}"/>
          </ac:cxnSpMkLst>
        </pc:cxnChg>
        <pc:cxnChg chg="add del mod">
          <ac:chgData name="MAEYAMA Shinya" userId="0b7924a8-9abe-4ec5-8f8c-53027d111cc0" providerId="ADAL" clId="{AD1F6336-894C-436D-936D-6E0744A65593}" dt="2021-08-17T05:41:15.263" v="1967" actId="164"/>
          <ac:cxnSpMkLst>
            <pc:docMk/>
            <pc:sldMk cId="2909937236" sldId="685"/>
            <ac:cxnSpMk id="11" creationId="{79F8C24A-97F2-4AE9-B6C3-5DB9C5823118}"/>
          </ac:cxnSpMkLst>
        </pc:cxnChg>
        <pc:cxnChg chg="add del mod">
          <ac:chgData name="MAEYAMA Shinya" userId="0b7924a8-9abe-4ec5-8f8c-53027d111cc0" providerId="ADAL" clId="{AD1F6336-894C-436D-936D-6E0744A65593}" dt="2021-08-17T05:41:15.263" v="1967" actId="164"/>
          <ac:cxnSpMkLst>
            <pc:docMk/>
            <pc:sldMk cId="2909937236" sldId="685"/>
            <ac:cxnSpMk id="12" creationId="{E9CA4306-C719-4793-9FD2-1656C8AC540F}"/>
          </ac:cxnSpMkLst>
        </pc:cxnChg>
        <pc:cxnChg chg="add del mod">
          <ac:chgData name="MAEYAMA Shinya" userId="0b7924a8-9abe-4ec5-8f8c-53027d111cc0" providerId="ADAL" clId="{AD1F6336-894C-436D-936D-6E0744A65593}" dt="2021-08-17T05:41:15.263" v="1967" actId="164"/>
          <ac:cxnSpMkLst>
            <pc:docMk/>
            <pc:sldMk cId="2909937236" sldId="685"/>
            <ac:cxnSpMk id="13" creationId="{186874FF-0240-4330-88F2-B7ED6B5F71E3}"/>
          </ac:cxnSpMkLst>
        </pc:cxnChg>
        <pc:cxnChg chg="add del mod">
          <ac:chgData name="MAEYAMA Shinya" userId="0b7924a8-9abe-4ec5-8f8c-53027d111cc0" providerId="ADAL" clId="{AD1F6336-894C-436D-936D-6E0744A65593}" dt="2021-08-17T05:41:15.263" v="1967" actId="164"/>
          <ac:cxnSpMkLst>
            <pc:docMk/>
            <pc:sldMk cId="2909937236" sldId="685"/>
            <ac:cxnSpMk id="14" creationId="{09288A84-877F-4584-A296-FF92996CE3F8}"/>
          </ac:cxnSpMkLst>
        </pc:cxnChg>
        <pc:cxnChg chg="add del mod">
          <ac:chgData name="MAEYAMA Shinya" userId="0b7924a8-9abe-4ec5-8f8c-53027d111cc0" providerId="ADAL" clId="{AD1F6336-894C-436D-936D-6E0744A65593}" dt="2021-08-17T05:41:15.263" v="1967" actId="164"/>
          <ac:cxnSpMkLst>
            <pc:docMk/>
            <pc:sldMk cId="2909937236" sldId="685"/>
            <ac:cxnSpMk id="15" creationId="{281CA1BC-4C5D-48D5-99F7-BFD08B516DA8}"/>
          </ac:cxnSpMkLst>
        </pc:cxnChg>
        <pc:cxnChg chg="mod">
          <ac:chgData name="MAEYAMA Shinya" userId="0b7924a8-9abe-4ec5-8f8c-53027d111cc0" providerId="ADAL" clId="{AD1F6336-894C-436D-936D-6E0744A65593}" dt="2021-08-17T05:41:41.187" v="1974" actId="571"/>
          <ac:cxnSpMkLst>
            <pc:docMk/>
            <pc:sldMk cId="2909937236" sldId="685"/>
            <ac:cxnSpMk id="25" creationId="{2CCD2197-A46D-4AF8-8470-313335F8FB2F}"/>
          </ac:cxnSpMkLst>
        </pc:cxnChg>
        <pc:cxnChg chg="mod">
          <ac:chgData name="MAEYAMA Shinya" userId="0b7924a8-9abe-4ec5-8f8c-53027d111cc0" providerId="ADAL" clId="{AD1F6336-894C-436D-936D-6E0744A65593}" dt="2021-08-17T05:41:41.187" v="1974" actId="571"/>
          <ac:cxnSpMkLst>
            <pc:docMk/>
            <pc:sldMk cId="2909937236" sldId="685"/>
            <ac:cxnSpMk id="26" creationId="{077F7B5B-74A4-44C1-BC62-D2E92205D74D}"/>
          </ac:cxnSpMkLst>
        </pc:cxnChg>
        <pc:cxnChg chg="del mod">
          <ac:chgData name="MAEYAMA Shinya" userId="0b7924a8-9abe-4ec5-8f8c-53027d111cc0" providerId="ADAL" clId="{AD1F6336-894C-436D-936D-6E0744A65593}" dt="2021-08-17T05:42:55.253" v="1978" actId="478"/>
          <ac:cxnSpMkLst>
            <pc:docMk/>
            <pc:sldMk cId="2909937236" sldId="685"/>
            <ac:cxnSpMk id="27" creationId="{5B1B3802-A03D-443F-B7B0-9284CF446C32}"/>
          </ac:cxnSpMkLst>
        </pc:cxnChg>
        <pc:cxnChg chg="del mod">
          <ac:chgData name="MAEYAMA Shinya" userId="0b7924a8-9abe-4ec5-8f8c-53027d111cc0" providerId="ADAL" clId="{AD1F6336-894C-436D-936D-6E0744A65593}" dt="2021-08-17T05:43:02.388" v="1981" actId="478"/>
          <ac:cxnSpMkLst>
            <pc:docMk/>
            <pc:sldMk cId="2909937236" sldId="685"/>
            <ac:cxnSpMk id="28" creationId="{10A80D56-05A8-4AFA-A45A-36A96BF8E3A5}"/>
          </ac:cxnSpMkLst>
        </pc:cxnChg>
        <pc:cxnChg chg="del mod">
          <ac:chgData name="MAEYAMA Shinya" userId="0b7924a8-9abe-4ec5-8f8c-53027d111cc0" providerId="ADAL" clId="{AD1F6336-894C-436D-936D-6E0744A65593}" dt="2021-08-17T05:43:07.857" v="1984" actId="478"/>
          <ac:cxnSpMkLst>
            <pc:docMk/>
            <pc:sldMk cId="2909937236" sldId="685"/>
            <ac:cxnSpMk id="29" creationId="{BEC506F2-96A3-41EB-BD20-CC492EE8F6C1}"/>
          </ac:cxnSpMkLst>
        </pc:cxnChg>
        <pc:cxnChg chg="del mod">
          <ac:chgData name="MAEYAMA Shinya" userId="0b7924a8-9abe-4ec5-8f8c-53027d111cc0" providerId="ADAL" clId="{AD1F6336-894C-436D-936D-6E0744A65593}" dt="2021-08-17T05:42:57.845" v="1979" actId="478"/>
          <ac:cxnSpMkLst>
            <pc:docMk/>
            <pc:sldMk cId="2909937236" sldId="685"/>
            <ac:cxnSpMk id="30" creationId="{6D5AE5EE-0467-471E-AA2A-3839E452BD3C}"/>
          </ac:cxnSpMkLst>
        </pc:cxnChg>
        <pc:cxnChg chg="del mod">
          <ac:chgData name="MAEYAMA Shinya" userId="0b7924a8-9abe-4ec5-8f8c-53027d111cc0" providerId="ADAL" clId="{AD1F6336-894C-436D-936D-6E0744A65593}" dt="2021-08-17T05:41:48.976" v="1975" actId="478"/>
          <ac:cxnSpMkLst>
            <pc:docMk/>
            <pc:sldMk cId="2909937236" sldId="685"/>
            <ac:cxnSpMk id="31" creationId="{6DEB0E3D-F148-4C12-A8DA-80AE94CB06B5}"/>
          </ac:cxnSpMkLst>
        </pc:cxnChg>
        <pc:cxnChg chg="del mod">
          <ac:chgData name="MAEYAMA Shinya" userId="0b7924a8-9abe-4ec5-8f8c-53027d111cc0" providerId="ADAL" clId="{AD1F6336-894C-436D-936D-6E0744A65593}" dt="2021-08-17T05:43:11.183" v="1985" actId="478"/>
          <ac:cxnSpMkLst>
            <pc:docMk/>
            <pc:sldMk cId="2909937236" sldId="685"/>
            <ac:cxnSpMk id="32" creationId="{10F03B10-C542-4724-BDC4-F270FF537568}"/>
          </ac:cxnSpMkLst>
        </pc:cxnChg>
        <pc:cxnChg chg="del mod">
          <ac:chgData name="MAEYAMA Shinya" userId="0b7924a8-9abe-4ec5-8f8c-53027d111cc0" providerId="ADAL" clId="{AD1F6336-894C-436D-936D-6E0744A65593}" dt="2021-08-17T05:43:13.585" v="1986" actId="478"/>
          <ac:cxnSpMkLst>
            <pc:docMk/>
            <pc:sldMk cId="2909937236" sldId="685"/>
            <ac:cxnSpMk id="33" creationId="{3B40904F-B1DC-4ED7-A5A5-D309A427F559}"/>
          </ac:cxnSpMkLst>
        </pc:cxnChg>
        <pc:cxnChg chg="del mod">
          <ac:chgData name="MAEYAMA Shinya" userId="0b7924a8-9abe-4ec5-8f8c-53027d111cc0" providerId="ADAL" clId="{AD1F6336-894C-436D-936D-6E0744A65593}" dt="2021-08-17T05:43:00.151" v="1980" actId="478"/>
          <ac:cxnSpMkLst>
            <pc:docMk/>
            <pc:sldMk cId="2909937236" sldId="685"/>
            <ac:cxnSpMk id="34" creationId="{0F43EFB3-FB01-4BF9-9243-D0E605093081}"/>
          </ac:cxnSpMkLst>
        </pc:cxnChg>
        <pc:cxnChg chg="add mod">
          <ac:chgData name="MAEYAMA Shinya" userId="0b7924a8-9abe-4ec5-8f8c-53027d111cc0" providerId="ADAL" clId="{AD1F6336-894C-436D-936D-6E0744A65593}" dt="2021-08-17T05:59:14.741" v="3011" actId="14100"/>
          <ac:cxnSpMkLst>
            <pc:docMk/>
            <pc:sldMk cId="2909937236" sldId="685"/>
            <ac:cxnSpMk id="42" creationId="{7F5CCA16-3F7B-45F8-B1B7-03536CA73D82}"/>
          </ac:cxnSpMkLst>
        </pc:cxnChg>
        <pc:cxnChg chg="add mod">
          <ac:chgData name="MAEYAMA Shinya" userId="0b7924a8-9abe-4ec5-8f8c-53027d111cc0" providerId="ADAL" clId="{AD1F6336-894C-436D-936D-6E0744A65593}" dt="2021-08-17T05:52:33.234" v="2642" actId="1035"/>
          <ac:cxnSpMkLst>
            <pc:docMk/>
            <pc:sldMk cId="2909937236" sldId="685"/>
            <ac:cxnSpMk id="45" creationId="{B83B9D60-9595-4815-A97D-6BF8E442E8F3}"/>
          </ac:cxnSpMkLst>
        </pc:cxnChg>
        <pc:cxnChg chg="add mod">
          <ac:chgData name="MAEYAMA Shinya" userId="0b7924a8-9abe-4ec5-8f8c-53027d111cc0" providerId="ADAL" clId="{AD1F6336-894C-436D-936D-6E0744A65593}" dt="2021-08-17T05:52:33.234" v="2642" actId="1035"/>
          <ac:cxnSpMkLst>
            <pc:docMk/>
            <pc:sldMk cId="2909937236" sldId="685"/>
            <ac:cxnSpMk id="47" creationId="{1F4187CB-A0F4-46B2-8752-3B4963B6B1BA}"/>
          </ac:cxnSpMkLst>
        </pc:cxnChg>
      </pc:sldChg>
      <pc:sldChg chg="modSp add mod">
        <pc:chgData name="MAEYAMA Shinya" userId="0b7924a8-9abe-4ec5-8f8c-53027d111cc0" providerId="ADAL" clId="{AD1F6336-894C-436D-936D-6E0744A65593}" dt="2021-08-19T02:16:15.886" v="6869" actId="14"/>
        <pc:sldMkLst>
          <pc:docMk/>
          <pc:sldMk cId="1020412493" sldId="686"/>
        </pc:sldMkLst>
        <pc:spChg chg="mod">
          <ac:chgData name="MAEYAMA Shinya" userId="0b7924a8-9abe-4ec5-8f8c-53027d111cc0" providerId="ADAL" clId="{AD1F6336-894C-436D-936D-6E0744A65593}" dt="2021-08-19T02:16:15.886" v="6869" actId="14"/>
          <ac:spMkLst>
            <pc:docMk/>
            <pc:sldMk cId="1020412493" sldId="686"/>
            <ac:spMk id="22" creationId="{B20727C7-3B1F-4ADD-BC45-FD1A38B49B4F}"/>
          </ac:spMkLst>
        </pc:spChg>
      </pc:sldChg>
    </pc:docChg>
  </pc:docChgLst>
  <pc:docChgLst>
    <pc:chgData name="MAEYAMA Shinya" userId="8c10cf57-38b8-4829-91db-25455276851f" providerId="ADAL" clId="{6EA2F21E-B27A-487C-8EF3-5FB2F1665092}"/>
    <pc:docChg chg="undo custSel addSld modSld">
      <pc:chgData name="MAEYAMA Shinya" userId="8c10cf57-38b8-4829-91db-25455276851f" providerId="ADAL" clId="{6EA2F21E-B27A-487C-8EF3-5FB2F1665092}" dt="2022-03-02T04:24:50.916" v="1225" actId="1036"/>
      <pc:docMkLst>
        <pc:docMk/>
      </pc:docMkLst>
      <pc:sldChg chg="modSp mod">
        <pc:chgData name="MAEYAMA Shinya" userId="8c10cf57-38b8-4829-91db-25455276851f" providerId="ADAL" clId="{6EA2F21E-B27A-487C-8EF3-5FB2F1665092}" dt="2022-03-02T04:04:48.930" v="71" actId="20577"/>
        <pc:sldMkLst>
          <pc:docMk/>
          <pc:sldMk cId="1240065113" sldId="256"/>
        </pc:sldMkLst>
        <pc:spChg chg="mod">
          <ac:chgData name="MAEYAMA Shinya" userId="8c10cf57-38b8-4829-91db-25455276851f" providerId="ADAL" clId="{6EA2F21E-B27A-487C-8EF3-5FB2F1665092}" dt="2022-03-02T04:04:10.698" v="2" actId="20577"/>
          <ac:spMkLst>
            <pc:docMk/>
            <pc:sldMk cId="1240065113" sldId="256"/>
            <ac:spMk id="2" creationId="{00000000-0000-0000-0000-000000000000}"/>
          </ac:spMkLst>
        </pc:spChg>
        <pc:spChg chg="mod">
          <ac:chgData name="MAEYAMA Shinya" userId="8c10cf57-38b8-4829-91db-25455276851f" providerId="ADAL" clId="{6EA2F21E-B27A-487C-8EF3-5FB2F1665092}" dt="2022-03-02T04:04:48.930" v="71" actId="20577"/>
          <ac:spMkLst>
            <pc:docMk/>
            <pc:sldMk cId="1240065113" sldId="256"/>
            <ac:spMk id="5" creationId="{00000000-0000-0000-0000-000000000000}"/>
          </ac:spMkLst>
        </pc:spChg>
      </pc:sldChg>
      <pc:sldChg chg="modSp">
        <pc:chgData name="MAEYAMA Shinya" userId="8c10cf57-38b8-4829-91db-25455276851f" providerId="ADAL" clId="{6EA2F21E-B27A-487C-8EF3-5FB2F1665092}" dt="2022-03-02T04:15:28.860" v="793"/>
        <pc:sldMkLst>
          <pc:docMk/>
          <pc:sldMk cId="1496917078" sldId="657"/>
        </pc:sldMkLst>
        <pc:spChg chg="mod">
          <ac:chgData name="MAEYAMA Shinya" userId="8c10cf57-38b8-4829-91db-25455276851f" providerId="ADAL" clId="{6EA2F21E-B27A-487C-8EF3-5FB2F1665092}" dt="2022-03-02T04:15:28.860" v="793"/>
          <ac:spMkLst>
            <pc:docMk/>
            <pc:sldMk cId="1496917078" sldId="657"/>
            <ac:spMk id="44" creationId="{F1CEE5F0-93E5-4A16-A5BF-8385ADC704BE}"/>
          </ac:spMkLst>
        </pc:spChg>
      </pc:sldChg>
      <pc:sldChg chg="modSp">
        <pc:chgData name="MAEYAMA Shinya" userId="8c10cf57-38b8-4829-91db-25455276851f" providerId="ADAL" clId="{6EA2F21E-B27A-487C-8EF3-5FB2F1665092}" dt="2022-03-02T04:15:28.860" v="793"/>
        <pc:sldMkLst>
          <pc:docMk/>
          <pc:sldMk cId="2382797784" sldId="679"/>
        </pc:sldMkLst>
        <pc:spChg chg="mod">
          <ac:chgData name="MAEYAMA Shinya" userId="8c10cf57-38b8-4829-91db-25455276851f" providerId="ADAL" clId="{6EA2F21E-B27A-487C-8EF3-5FB2F1665092}" dt="2022-03-02T04:15:28.860" v="793"/>
          <ac:spMkLst>
            <pc:docMk/>
            <pc:sldMk cId="2382797784" sldId="679"/>
            <ac:spMk id="10" creationId="{A531093E-19ED-490A-A002-9ECA988BEFF6}"/>
          </ac:spMkLst>
        </pc:spChg>
      </pc:sldChg>
      <pc:sldChg chg="modSp">
        <pc:chgData name="MAEYAMA Shinya" userId="8c10cf57-38b8-4829-91db-25455276851f" providerId="ADAL" clId="{6EA2F21E-B27A-487C-8EF3-5FB2F1665092}" dt="2022-03-02T04:15:28.860" v="793"/>
        <pc:sldMkLst>
          <pc:docMk/>
          <pc:sldMk cId="4127153719" sldId="680"/>
        </pc:sldMkLst>
        <pc:spChg chg="mod">
          <ac:chgData name="MAEYAMA Shinya" userId="8c10cf57-38b8-4829-91db-25455276851f" providerId="ADAL" clId="{6EA2F21E-B27A-487C-8EF3-5FB2F1665092}" dt="2022-03-02T04:15:28.860" v="793"/>
          <ac:spMkLst>
            <pc:docMk/>
            <pc:sldMk cId="4127153719" sldId="680"/>
            <ac:spMk id="10" creationId="{A531093E-19ED-490A-A002-9ECA988BEFF6}"/>
          </ac:spMkLst>
        </pc:spChg>
      </pc:sldChg>
      <pc:sldChg chg="modSp modAnim">
        <pc:chgData name="MAEYAMA Shinya" userId="8c10cf57-38b8-4829-91db-25455276851f" providerId="ADAL" clId="{6EA2F21E-B27A-487C-8EF3-5FB2F1665092}" dt="2022-03-02T04:15:28.860" v="793"/>
        <pc:sldMkLst>
          <pc:docMk/>
          <pc:sldMk cId="968474188" sldId="681"/>
        </pc:sldMkLst>
        <pc:spChg chg="mod">
          <ac:chgData name="MAEYAMA Shinya" userId="8c10cf57-38b8-4829-91db-25455276851f" providerId="ADAL" clId="{6EA2F21E-B27A-487C-8EF3-5FB2F1665092}" dt="2022-03-02T04:15:28.860" v="793"/>
          <ac:spMkLst>
            <pc:docMk/>
            <pc:sldMk cId="968474188" sldId="681"/>
            <ac:spMk id="10" creationId="{A531093E-19ED-490A-A002-9ECA988BEFF6}"/>
          </ac:spMkLst>
        </pc:spChg>
      </pc:sldChg>
      <pc:sldChg chg="modSp">
        <pc:chgData name="MAEYAMA Shinya" userId="8c10cf57-38b8-4829-91db-25455276851f" providerId="ADAL" clId="{6EA2F21E-B27A-487C-8EF3-5FB2F1665092}" dt="2022-03-02T04:15:28.860" v="793"/>
        <pc:sldMkLst>
          <pc:docMk/>
          <pc:sldMk cId="582920593" sldId="682"/>
        </pc:sldMkLst>
        <pc:spChg chg="mod">
          <ac:chgData name="MAEYAMA Shinya" userId="8c10cf57-38b8-4829-91db-25455276851f" providerId="ADAL" clId="{6EA2F21E-B27A-487C-8EF3-5FB2F1665092}" dt="2022-03-02T04:15:28.860" v="793"/>
          <ac:spMkLst>
            <pc:docMk/>
            <pc:sldMk cId="582920593" sldId="682"/>
            <ac:spMk id="10" creationId="{A531093E-19ED-490A-A002-9ECA988BEFF6}"/>
          </ac:spMkLst>
        </pc:spChg>
      </pc:sldChg>
      <pc:sldChg chg="modSp">
        <pc:chgData name="MAEYAMA Shinya" userId="8c10cf57-38b8-4829-91db-25455276851f" providerId="ADAL" clId="{6EA2F21E-B27A-487C-8EF3-5FB2F1665092}" dt="2022-03-02T04:15:28.860" v="793"/>
        <pc:sldMkLst>
          <pc:docMk/>
          <pc:sldMk cId="2906127383" sldId="688"/>
        </pc:sldMkLst>
        <pc:spChg chg="mod">
          <ac:chgData name="MAEYAMA Shinya" userId="8c10cf57-38b8-4829-91db-25455276851f" providerId="ADAL" clId="{6EA2F21E-B27A-487C-8EF3-5FB2F1665092}" dt="2022-03-02T04:15:28.860" v="793"/>
          <ac:spMkLst>
            <pc:docMk/>
            <pc:sldMk cId="2906127383" sldId="688"/>
            <ac:spMk id="44" creationId="{F1CEE5F0-93E5-4A16-A5BF-8385ADC704BE}"/>
          </ac:spMkLst>
        </pc:spChg>
      </pc:sldChg>
      <pc:sldChg chg="modSp">
        <pc:chgData name="MAEYAMA Shinya" userId="8c10cf57-38b8-4829-91db-25455276851f" providerId="ADAL" clId="{6EA2F21E-B27A-487C-8EF3-5FB2F1665092}" dt="2022-03-02T04:15:28.860" v="793"/>
        <pc:sldMkLst>
          <pc:docMk/>
          <pc:sldMk cId="522840946" sldId="689"/>
        </pc:sldMkLst>
        <pc:spChg chg="mod">
          <ac:chgData name="MAEYAMA Shinya" userId="8c10cf57-38b8-4829-91db-25455276851f" providerId="ADAL" clId="{6EA2F21E-B27A-487C-8EF3-5FB2F1665092}" dt="2022-03-02T04:15:28.860" v="793"/>
          <ac:spMkLst>
            <pc:docMk/>
            <pc:sldMk cId="522840946" sldId="689"/>
            <ac:spMk id="44" creationId="{F1CEE5F0-93E5-4A16-A5BF-8385ADC704BE}"/>
          </ac:spMkLst>
        </pc:spChg>
      </pc:sldChg>
      <pc:sldChg chg="modSp">
        <pc:chgData name="MAEYAMA Shinya" userId="8c10cf57-38b8-4829-91db-25455276851f" providerId="ADAL" clId="{6EA2F21E-B27A-487C-8EF3-5FB2F1665092}" dt="2022-03-02T04:15:28.860" v="793"/>
        <pc:sldMkLst>
          <pc:docMk/>
          <pc:sldMk cId="1661525214" sldId="690"/>
        </pc:sldMkLst>
        <pc:spChg chg="mod">
          <ac:chgData name="MAEYAMA Shinya" userId="8c10cf57-38b8-4829-91db-25455276851f" providerId="ADAL" clId="{6EA2F21E-B27A-487C-8EF3-5FB2F1665092}" dt="2022-03-02T04:15:28.860" v="793"/>
          <ac:spMkLst>
            <pc:docMk/>
            <pc:sldMk cId="1661525214" sldId="690"/>
            <ac:spMk id="44" creationId="{F1CEE5F0-93E5-4A16-A5BF-8385ADC704BE}"/>
          </ac:spMkLst>
        </pc:spChg>
      </pc:sldChg>
      <pc:sldChg chg="modSp">
        <pc:chgData name="MAEYAMA Shinya" userId="8c10cf57-38b8-4829-91db-25455276851f" providerId="ADAL" clId="{6EA2F21E-B27A-487C-8EF3-5FB2F1665092}" dt="2022-03-02T04:15:28.860" v="793"/>
        <pc:sldMkLst>
          <pc:docMk/>
          <pc:sldMk cId="1588131050" sldId="691"/>
        </pc:sldMkLst>
        <pc:spChg chg="mod">
          <ac:chgData name="MAEYAMA Shinya" userId="8c10cf57-38b8-4829-91db-25455276851f" providerId="ADAL" clId="{6EA2F21E-B27A-487C-8EF3-5FB2F1665092}" dt="2022-03-02T04:15:28.860" v="793"/>
          <ac:spMkLst>
            <pc:docMk/>
            <pc:sldMk cId="1588131050" sldId="691"/>
            <ac:spMk id="44" creationId="{F1CEE5F0-93E5-4A16-A5BF-8385ADC704BE}"/>
          </ac:spMkLst>
        </pc:spChg>
      </pc:sldChg>
      <pc:sldChg chg="modSp">
        <pc:chgData name="MAEYAMA Shinya" userId="8c10cf57-38b8-4829-91db-25455276851f" providerId="ADAL" clId="{6EA2F21E-B27A-487C-8EF3-5FB2F1665092}" dt="2022-03-02T04:15:28.860" v="793"/>
        <pc:sldMkLst>
          <pc:docMk/>
          <pc:sldMk cId="1185420126" sldId="692"/>
        </pc:sldMkLst>
        <pc:spChg chg="mod">
          <ac:chgData name="MAEYAMA Shinya" userId="8c10cf57-38b8-4829-91db-25455276851f" providerId="ADAL" clId="{6EA2F21E-B27A-487C-8EF3-5FB2F1665092}" dt="2022-03-02T04:15:28.860" v="793"/>
          <ac:spMkLst>
            <pc:docMk/>
            <pc:sldMk cId="1185420126" sldId="692"/>
            <ac:spMk id="44" creationId="{F1CEE5F0-93E5-4A16-A5BF-8385ADC704BE}"/>
          </ac:spMkLst>
        </pc:spChg>
      </pc:sldChg>
      <pc:sldChg chg="modSp">
        <pc:chgData name="MAEYAMA Shinya" userId="8c10cf57-38b8-4829-91db-25455276851f" providerId="ADAL" clId="{6EA2F21E-B27A-487C-8EF3-5FB2F1665092}" dt="2022-03-02T04:15:28.860" v="793"/>
        <pc:sldMkLst>
          <pc:docMk/>
          <pc:sldMk cId="362663933" sldId="694"/>
        </pc:sldMkLst>
        <pc:spChg chg="mod">
          <ac:chgData name="MAEYAMA Shinya" userId="8c10cf57-38b8-4829-91db-25455276851f" providerId="ADAL" clId="{6EA2F21E-B27A-487C-8EF3-5FB2F1665092}" dt="2022-03-02T04:15:28.860" v="793"/>
          <ac:spMkLst>
            <pc:docMk/>
            <pc:sldMk cId="362663933" sldId="694"/>
            <ac:spMk id="44" creationId="{F1CEE5F0-93E5-4A16-A5BF-8385ADC704BE}"/>
          </ac:spMkLst>
        </pc:spChg>
      </pc:sldChg>
      <pc:sldChg chg="modSp">
        <pc:chgData name="MAEYAMA Shinya" userId="8c10cf57-38b8-4829-91db-25455276851f" providerId="ADAL" clId="{6EA2F21E-B27A-487C-8EF3-5FB2F1665092}" dt="2022-03-02T04:15:28.860" v="793"/>
        <pc:sldMkLst>
          <pc:docMk/>
          <pc:sldMk cId="798319682" sldId="695"/>
        </pc:sldMkLst>
        <pc:spChg chg="mod">
          <ac:chgData name="MAEYAMA Shinya" userId="8c10cf57-38b8-4829-91db-25455276851f" providerId="ADAL" clId="{6EA2F21E-B27A-487C-8EF3-5FB2F1665092}" dt="2022-03-02T04:15:28.860" v="793"/>
          <ac:spMkLst>
            <pc:docMk/>
            <pc:sldMk cId="798319682" sldId="695"/>
            <ac:spMk id="44" creationId="{F1CEE5F0-93E5-4A16-A5BF-8385ADC704BE}"/>
          </ac:spMkLst>
        </pc:spChg>
      </pc:sldChg>
      <pc:sldChg chg="modSp">
        <pc:chgData name="MAEYAMA Shinya" userId="8c10cf57-38b8-4829-91db-25455276851f" providerId="ADAL" clId="{6EA2F21E-B27A-487C-8EF3-5FB2F1665092}" dt="2022-03-02T04:15:28.860" v="793"/>
        <pc:sldMkLst>
          <pc:docMk/>
          <pc:sldMk cId="964490908" sldId="697"/>
        </pc:sldMkLst>
        <pc:spChg chg="mod">
          <ac:chgData name="MAEYAMA Shinya" userId="8c10cf57-38b8-4829-91db-25455276851f" providerId="ADAL" clId="{6EA2F21E-B27A-487C-8EF3-5FB2F1665092}" dt="2022-03-02T04:15:28.860" v="793"/>
          <ac:spMkLst>
            <pc:docMk/>
            <pc:sldMk cId="964490908" sldId="697"/>
            <ac:spMk id="44" creationId="{F1CEE5F0-93E5-4A16-A5BF-8385ADC704BE}"/>
          </ac:spMkLst>
        </pc:spChg>
      </pc:sldChg>
      <pc:sldChg chg="modSp">
        <pc:chgData name="MAEYAMA Shinya" userId="8c10cf57-38b8-4829-91db-25455276851f" providerId="ADAL" clId="{6EA2F21E-B27A-487C-8EF3-5FB2F1665092}" dt="2022-03-02T04:15:28.860" v="793"/>
        <pc:sldMkLst>
          <pc:docMk/>
          <pc:sldMk cId="3191606024" sldId="698"/>
        </pc:sldMkLst>
        <pc:spChg chg="mod">
          <ac:chgData name="MAEYAMA Shinya" userId="8c10cf57-38b8-4829-91db-25455276851f" providerId="ADAL" clId="{6EA2F21E-B27A-487C-8EF3-5FB2F1665092}" dt="2022-03-02T04:15:28.860" v="793"/>
          <ac:spMkLst>
            <pc:docMk/>
            <pc:sldMk cId="3191606024" sldId="698"/>
            <ac:spMk id="36" creationId="{5BE8A07B-330B-4B9A-898D-314767590F53}"/>
          </ac:spMkLst>
        </pc:spChg>
      </pc:sldChg>
      <pc:sldChg chg="modSp">
        <pc:chgData name="MAEYAMA Shinya" userId="8c10cf57-38b8-4829-91db-25455276851f" providerId="ADAL" clId="{6EA2F21E-B27A-487C-8EF3-5FB2F1665092}" dt="2022-03-02T04:15:28.860" v="793"/>
        <pc:sldMkLst>
          <pc:docMk/>
          <pc:sldMk cId="1595940801" sldId="699"/>
        </pc:sldMkLst>
        <pc:spChg chg="mod">
          <ac:chgData name="MAEYAMA Shinya" userId="8c10cf57-38b8-4829-91db-25455276851f" providerId="ADAL" clId="{6EA2F21E-B27A-487C-8EF3-5FB2F1665092}" dt="2022-03-02T04:15:28.860" v="793"/>
          <ac:spMkLst>
            <pc:docMk/>
            <pc:sldMk cId="1595940801" sldId="699"/>
            <ac:spMk id="20" creationId="{2F4A6BEE-96E6-4066-8BB7-81F539FD4704}"/>
          </ac:spMkLst>
        </pc:spChg>
      </pc:sldChg>
      <pc:sldChg chg="modSp">
        <pc:chgData name="MAEYAMA Shinya" userId="8c10cf57-38b8-4829-91db-25455276851f" providerId="ADAL" clId="{6EA2F21E-B27A-487C-8EF3-5FB2F1665092}" dt="2022-03-02T04:15:28.860" v="793"/>
        <pc:sldMkLst>
          <pc:docMk/>
          <pc:sldMk cId="3460293278" sldId="700"/>
        </pc:sldMkLst>
        <pc:spChg chg="mod">
          <ac:chgData name="MAEYAMA Shinya" userId="8c10cf57-38b8-4829-91db-25455276851f" providerId="ADAL" clId="{6EA2F21E-B27A-487C-8EF3-5FB2F1665092}" dt="2022-03-02T04:15:28.860" v="793"/>
          <ac:spMkLst>
            <pc:docMk/>
            <pc:sldMk cId="3460293278" sldId="700"/>
            <ac:spMk id="30" creationId="{87F88F3E-7747-4CA3-9B2A-35581CEE7FDE}"/>
          </ac:spMkLst>
        </pc:spChg>
      </pc:sldChg>
      <pc:sldChg chg="addSp delSp modSp add mod delAnim modAnim">
        <pc:chgData name="MAEYAMA Shinya" userId="8c10cf57-38b8-4829-91db-25455276851f" providerId="ADAL" clId="{6EA2F21E-B27A-487C-8EF3-5FB2F1665092}" dt="2022-03-02T04:24:50.916" v="1225" actId="1036"/>
        <pc:sldMkLst>
          <pc:docMk/>
          <pc:sldMk cId="2025754467" sldId="701"/>
        </pc:sldMkLst>
        <pc:spChg chg="mod">
          <ac:chgData name="MAEYAMA Shinya" userId="8c10cf57-38b8-4829-91db-25455276851f" providerId="ADAL" clId="{6EA2F21E-B27A-487C-8EF3-5FB2F1665092}" dt="2022-03-02T04:05:22.739" v="146" actId="6549"/>
          <ac:spMkLst>
            <pc:docMk/>
            <pc:sldMk cId="2025754467" sldId="701"/>
            <ac:spMk id="2" creationId="{00000000-0000-0000-0000-000000000000}"/>
          </ac:spMkLst>
        </pc:spChg>
        <pc:spChg chg="del">
          <ac:chgData name="MAEYAMA Shinya" userId="8c10cf57-38b8-4829-91db-25455276851f" providerId="ADAL" clId="{6EA2F21E-B27A-487C-8EF3-5FB2F1665092}" dt="2022-03-02T04:05:29.642" v="147" actId="478"/>
          <ac:spMkLst>
            <pc:docMk/>
            <pc:sldMk cId="2025754467" sldId="701"/>
            <ac:spMk id="9" creationId="{2E3AEA82-7A3C-413D-AF5E-240615797B67}"/>
          </ac:spMkLst>
        </pc:spChg>
        <pc:spChg chg="mod">
          <ac:chgData name="MAEYAMA Shinya" userId="8c10cf57-38b8-4829-91db-25455276851f" providerId="ADAL" clId="{6EA2F21E-B27A-487C-8EF3-5FB2F1665092}" dt="2022-03-02T04:19:09.396" v="963" actId="14100"/>
          <ac:spMkLst>
            <pc:docMk/>
            <pc:sldMk cId="2025754467" sldId="701"/>
            <ac:spMk id="10" creationId="{A531093E-19ED-490A-A002-9ECA988BEFF6}"/>
          </ac:spMkLst>
        </pc:spChg>
        <pc:spChg chg="del">
          <ac:chgData name="MAEYAMA Shinya" userId="8c10cf57-38b8-4829-91db-25455276851f" providerId="ADAL" clId="{6EA2F21E-B27A-487C-8EF3-5FB2F1665092}" dt="2022-03-02T04:05:34.067" v="149" actId="478"/>
          <ac:spMkLst>
            <pc:docMk/>
            <pc:sldMk cId="2025754467" sldId="701"/>
            <ac:spMk id="12" creationId="{81F0C77E-4565-4414-801B-36001F39A340}"/>
          </ac:spMkLst>
        </pc:spChg>
        <pc:spChg chg="del">
          <ac:chgData name="MAEYAMA Shinya" userId="8c10cf57-38b8-4829-91db-25455276851f" providerId="ADAL" clId="{6EA2F21E-B27A-487C-8EF3-5FB2F1665092}" dt="2022-03-02T04:05:34.067" v="149" actId="478"/>
          <ac:spMkLst>
            <pc:docMk/>
            <pc:sldMk cId="2025754467" sldId="701"/>
            <ac:spMk id="15" creationId="{679EAEA0-6B79-4C35-BD9B-976E8EA29F97}"/>
          </ac:spMkLst>
        </pc:spChg>
        <pc:spChg chg="add mod">
          <ac:chgData name="MAEYAMA Shinya" userId="8c10cf57-38b8-4829-91db-25455276851f" providerId="ADAL" clId="{6EA2F21E-B27A-487C-8EF3-5FB2F1665092}" dt="2022-03-02T04:24:50.916" v="1225" actId="1036"/>
          <ac:spMkLst>
            <pc:docMk/>
            <pc:sldMk cId="2025754467" sldId="701"/>
            <ac:spMk id="16" creationId="{89318D6B-5F2E-4C1E-874F-099B37706802}"/>
          </ac:spMkLst>
        </pc:spChg>
        <pc:spChg chg="del">
          <ac:chgData name="MAEYAMA Shinya" userId="8c10cf57-38b8-4829-91db-25455276851f" providerId="ADAL" clId="{6EA2F21E-B27A-487C-8EF3-5FB2F1665092}" dt="2022-03-02T04:05:37.788" v="151" actId="478"/>
          <ac:spMkLst>
            <pc:docMk/>
            <pc:sldMk cId="2025754467" sldId="701"/>
            <ac:spMk id="17" creationId="{CD3C67D4-D7B4-404E-AAE4-A3E8FCF8A16A}"/>
          </ac:spMkLst>
        </pc:spChg>
        <pc:spChg chg="add mod">
          <ac:chgData name="MAEYAMA Shinya" userId="8c10cf57-38b8-4829-91db-25455276851f" providerId="ADAL" clId="{6EA2F21E-B27A-487C-8EF3-5FB2F1665092}" dt="2022-03-02T04:24:39.408" v="1221" actId="20577"/>
          <ac:spMkLst>
            <pc:docMk/>
            <pc:sldMk cId="2025754467" sldId="701"/>
            <ac:spMk id="18" creationId="{A591E9CD-E1D9-494B-BEDD-A1399AE3894F}"/>
          </ac:spMkLst>
        </pc:spChg>
        <pc:spChg chg="add mod">
          <ac:chgData name="MAEYAMA Shinya" userId="8c10cf57-38b8-4829-91db-25455276851f" providerId="ADAL" clId="{6EA2F21E-B27A-487C-8EF3-5FB2F1665092}" dt="2022-03-02T04:23:58.565" v="1215" actId="1036"/>
          <ac:spMkLst>
            <pc:docMk/>
            <pc:sldMk cId="2025754467" sldId="701"/>
            <ac:spMk id="19" creationId="{83492589-2582-4354-8B39-850A54901A0E}"/>
          </ac:spMkLst>
        </pc:spChg>
        <pc:picChg chg="add mod modCrop">
          <ac:chgData name="MAEYAMA Shinya" userId="8c10cf57-38b8-4829-91db-25455276851f" providerId="ADAL" clId="{6EA2F21E-B27A-487C-8EF3-5FB2F1665092}" dt="2022-03-02T04:24:50.916" v="1225" actId="1036"/>
          <ac:picMkLst>
            <pc:docMk/>
            <pc:sldMk cId="2025754467" sldId="701"/>
            <ac:picMk id="3" creationId="{17CC5D53-ABC0-48E0-8302-2E1C35404D71}"/>
          </ac:picMkLst>
        </pc:picChg>
        <pc:picChg chg="add mod ord modCrop">
          <ac:chgData name="MAEYAMA Shinya" userId="8c10cf57-38b8-4829-91db-25455276851f" providerId="ADAL" clId="{6EA2F21E-B27A-487C-8EF3-5FB2F1665092}" dt="2022-03-02T04:24:50.916" v="1225" actId="1036"/>
          <ac:picMkLst>
            <pc:docMk/>
            <pc:sldMk cId="2025754467" sldId="701"/>
            <ac:picMk id="5" creationId="{C6EC24F5-A408-46EB-957D-91B0CBAE162A}"/>
          </ac:picMkLst>
        </pc:picChg>
        <pc:picChg chg="del">
          <ac:chgData name="MAEYAMA Shinya" userId="8c10cf57-38b8-4829-91db-25455276851f" providerId="ADAL" clId="{6EA2F21E-B27A-487C-8EF3-5FB2F1665092}" dt="2022-03-02T04:05:34.067" v="149" actId="478"/>
          <ac:picMkLst>
            <pc:docMk/>
            <pc:sldMk cId="2025754467" sldId="701"/>
            <ac:picMk id="7" creationId="{9B7B0E11-39E8-4366-8DA6-388A7DCAA8AD}"/>
          </ac:picMkLst>
        </pc:picChg>
        <pc:picChg chg="del">
          <ac:chgData name="MAEYAMA Shinya" userId="8c10cf57-38b8-4829-91db-25455276851f" providerId="ADAL" clId="{6EA2F21E-B27A-487C-8EF3-5FB2F1665092}" dt="2022-03-02T04:05:31.008" v="148" actId="478"/>
          <ac:picMkLst>
            <pc:docMk/>
            <pc:sldMk cId="2025754467" sldId="701"/>
            <ac:picMk id="13" creationId="{D4CF8D23-4C91-45F6-965E-FC6255D1C270}"/>
          </ac:picMkLst>
        </pc:picChg>
        <pc:picChg chg="del">
          <ac:chgData name="MAEYAMA Shinya" userId="8c10cf57-38b8-4829-91db-25455276851f" providerId="ADAL" clId="{6EA2F21E-B27A-487C-8EF3-5FB2F1665092}" dt="2022-03-02T04:05:35.925" v="150" actId="478"/>
          <ac:picMkLst>
            <pc:docMk/>
            <pc:sldMk cId="2025754467" sldId="701"/>
            <ac:picMk id="14" creationId="{D8CA4394-6DBF-486D-8628-F19F409EB1D8}"/>
          </ac:picMkLst>
        </pc:picChg>
      </pc:sldChg>
    </pc:docChg>
  </pc:docChgLst>
  <pc:docChgLst>
    <pc:chgData name="MAEYAMA Shinya" userId="8c10cf57-38b8-4829-91db-25455276851f" providerId="ADAL" clId="{2DDEE962-8F46-4D31-9BE1-4462126FF1B2}"/>
    <pc:docChg chg="custSel modSld sldOrd">
      <pc:chgData name="MAEYAMA Shinya" userId="8c10cf57-38b8-4829-91db-25455276851f" providerId="ADAL" clId="{2DDEE962-8F46-4D31-9BE1-4462126FF1B2}" dt="2022-03-02T07:47:49.404" v="71" actId="20577"/>
      <pc:docMkLst>
        <pc:docMk/>
      </pc:docMkLst>
      <pc:sldChg chg="modSp mod">
        <pc:chgData name="MAEYAMA Shinya" userId="8c10cf57-38b8-4829-91db-25455276851f" providerId="ADAL" clId="{2DDEE962-8F46-4D31-9BE1-4462126FF1B2}" dt="2022-03-02T07:21:32.069" v="46" actId="1036"/>
        <pc:sldMkLst>
          <pc:docMk/>
          <pc:sldMk cId="1240065113" sldId="256"/>
        </pc:sldMkLst>
        <pc:spChg chg="mod">
          <ac:chgData name="MAEYAMA Shinya" userId="8c10cf57-38b8-4829-91db-25455276851f" providerId="ADAL" clId="{2DDEE962-8F46-4D31-9BE1-4462126FF1B2}" dt="2022-03-02T07:20:26.628" v="2" actId="20577"/>
          <ac:spMkLst>
            <pc:docMk/>
            <pc:sldMk cId="1240065113" sldId="256"/>
            <ac:spMk id="2" creationId="{00000000-0000-0000-0000-000000000000}"/>
          </ac:spMkLst>
        </pc:spChg>
        <pc:spChg chg="mod">
          <ac:chgData name="MAEYAMA Shinya" userId="8c10cf57-38b8-4829-91db-25455276851f" providerId="ADAL" clId="{2DDEE962-8F46-4D31-9BE1-4462126FF1B2}" dt="2022-03-02T07:21:32.069" v="46" actId="1036"/>
          <ac:spMkLst>
            <pc:docMk/>
            <pc:sldMk cId="1240065113" sldId="256"/>
            <ac:spMk id="5" creationId="{00000000-0000-0000-0000-000000000000}"/>
          </ac:spMkLst>
        </pc:spChg>
      </pc:sldChg>
      <pc:sldChg chg="modSp mod">
        <pc:chgData name="MAEYAMA Shinya" userId="8c10cf57-38b8-4829-91db-25455276851f" providerId="ADAL" clId="{2DDEE962-8F46-4D31-9BE1-4462126FF1B2}" dt="2022-03-02T07:47:49.404" v="71" actId="20577"/>
        <pc:sldMkLst>
          <pc:docMk/>
          <pc:sldMk cId="4127153719" sldId="680"/>
        </pc:sldMkLst>
        <pc:spChg chg="mod">
          <ac:chgData name="MAEYAMA Shinya" userId="8c10cf57-38b8-4829-91db-25455276851f" providerId="ADAL" clId="{2DDEE962-8F46-4D31-9BE1-4462126FF1B2}" dt="2022-03-02T07:47:49.404" v="71" actId="20577"/>
          <ac:spMkLst>
            <pc:docMk/>
            <pc:sldMk cId="4127153719" sldId="680"/>
            <ac:spMk id="22" creationId="{B20727C7-3B1F-4ADD-BC45-FD1A38B49B4F}"/>
          </ac:spMkLst>
        </pc:spChg>
      </pc:sldChg>
      <pc:sldChg chg="addSp modSp ord">
        <pc:chgData name="MAEYAMA Shinya" userId="8c10cf57-38b8-4829-91db-25455276851f" providerId="ADAL" clId="{2DDEE962-8F46-4D31-9BE1-4462126FF1B2}" dt="2022-03-02T07:24:20.395" v="56"/>
        <pc:sldMkLst>
          <pc:docMk/>
          <pc:sldMk cId="968474188" sldId="681"/>
        </pc:sldMkLst>
        <pc:spChg chg="add mod">
          <ac:chgData name="MAEYAMA Shinya" userId="8c10cf57-38b8-4829-91db-25455276851f" providerId="ADAL" clId="{2DDEE962-8F46-4D31-9BE1-4462126FF1B2}" dt="2022-03-02T07:24:20.395" v="56"/>
          <ac:spMkLst>
            <pc:docMk/>
            <pc:sldMk cId="968474188" sldId="681"/>
            <ac:spMk id="19" creationId="{3D2A3C06-E98E-4B1E-ABBE-AA13B04C7D22}"/>
          </ac:spMkLst>
        </pc:spChg>
      </pc:sldChg>
      <pc:sldChg chg="ord">
        <pc:chgData name="MAEYAMA Shinya" userId="8c10cf57-38b8-4829-91db-25455276851f" providerId="ADAL" clId="{2DDEE962-8F46-4D31-9BE1-4462126FF1B2}" dt="2022-03-02T07:23:20.630" v="48"/>
        <pc:sldMkLst>
          <pc:docMk/>
          <pc:sldMk cId="492680907" sldId="696"/>
        </pc:sldMkLst>
      </pc:sldChg>
      <pc:sldChg chg="addSp modSp modAnim">
        <pc:chgData name="MAEYAMA Shinya" userId="8c10cf57-38b8-4829-91db-25455276851f" providerId="ADAL" clId="{2DDEE962-8F46-4D31-9BE1-4462126FF1B2}" dt="2022-03-02T07:25:08.013" v="57"/>
        <pc:sldMkLst>
          <pc:docMk/>
          <pc:sldMk cId="3191606024" sldId="698"/>
        </pc:sldMkLst>
        <pc:spChg chg="add mod">
          <ac:chgData name="MAEYAMA Shinya" userId="8c10cf57-38b8-4829-91db-25455276851f" providerId="ADAL" clId="{2DDEE962-8F46-4D31-9BE1-4462126FF1B2}" dt="2022-03-02T07:24:00.523" v="52"/>
          <ac:spMkLst>
            <pc:docMk/>
            <pc:sldMk cId="3191606024" sldId="698"/>
            <ac:spMk id="13" creationId="{0DEE379B-5F53-4D0D-A875-927964024770}"/>
          </ac:spMkLst>
        </pc:spChg>
      </pc:sldChg>
      <pc:sldChg chg="delSp mod ord">
        <pc:chgData name="MAEYAMA Shinya" userId="8c10cf57-38b8-4829-91db-25455276851f" providerId="ADAL" clId="{2DDEE962-8F46-4D31-9BE1-4462126FF1B2}" dt="2022-03-02T07:23:58.061" v="51" actId="21"/>
        <pc:sldMkLst>
          <pc:docMk/>
          <pc:sldMk cId="1595940801" sldId="699"/>
        </pc:sldMkLst>
        <pc:spChg chg="del">
          <ac:chgData name="MAEYAMA Shinya" userId="8c10cf57-38b8-4829-91db-25455276851f" providerId="ADAL" clId="{2DDEE962-8F46-4D31-9BE1-4462126FF1B2}" dt="2022-03-02T07:23:58.061" v="51" actId="21"/>
          <ac:spMkLst>
            <pc:docMk/>
            <pc:sldMk cId="1595940801" sldId="699"/>
            <ac:spMk id="27" creationId="{8FF94E0B-8753-4DD2-936A-F3015C376F67}"/>
          </ac:spMkLst>
        </pc:spChg>
      </pc:sldChg>
      <pc:sldChg chg="delSp mod">
        <pc:chgData name="MAEYAMA Shinya" userId="8c10cf57-38b8-4829-91db-25455276851f" providerId="ADAL" clId="{2DDEE962-8F46-4D31-9BE1-4462126FF1B2}" dt="2022-03-02T07:24:18.945" v="55" actId="21"/>
        <pc:sldMkLst>
          <pc:docMk/>
          <pc:sldMk cId="3460293278" sldId="700"/>
        </pc:sldMkLst>
        <pc:spChg chg="del">
          <ac:chgData name="MAEYAMA Shinya" userId="8c10cf57-38b8-4829-91db-25455276851f" providerId="ADAL" clId="{2DDEE962-8F46-4D31-9BE1-4462126FF1B2}" dt="2022-03-02T07:24:18.945" v="55" actId="21"/>
          <ac:spMkLst>
            <pc:docMk/>
            <pc:sldMk cId="3460293278" sldId="700"/>
            <ac:spMk id="31" creationId="{CE64B950-ACC1-4A3C-B24B-6F48DFF91BBB}"/>
          </ac:spMkLst>
        </pc:spChg>
      </pc:sldChg>
    </pc:docChg>
  </pc:docChgLst>
  <pc:docChgLst>
    <pc:chgData name="MAEYAMA Shinya" userId="8c10cf57-38b8-4829-91db-25455276851f" providerId="ADAL" clId="{5FFEFDF7-F74C-425F-AC05-37E76062921E}"/>
    <pc:docChg chg="undo redo custSel addSld delSld modSld">
      <pc:chgData name="MAEYAMA Shinya" userId="8c10cf57-38b8-4829-91db-25455276851f" providerId="ADAL" clId="{5FFEFDF7-F74C-425F-AC05-37E76062921E}" dt="2022-03-25T04:07:35.522" v="1094" actId="6549"/>
      <pc:docMkLst>
        <pc:docMk/>
      </pc:docMkLst>
      <pc:sldChg chg="addSp delSp mod">
        <pc:chgData name="MAEYAMA Shinya" userId="8c10cf57-38b8-4829-91db-25455276851f" providerId="ADAL" clId="{5FFEFDF7-F74C-425F-AC05-37E76062921E}" dt="2022-03-25T03:25:13.392" v="145" actId="22"/>
        <pc:sldMkLst>
          <pc:docMk/>
          <pc:sldMk cId="1240065113" sldId="256"/>
        </pc:sldMkLst>
        <pc:spChg chg="add del">
          <ac:chgData name="MAEYAMA Shinya" userId="8c10cf57-38b8-4829-91db-25455276851f" providerId="ADAL" clId="{5FFEFDF7-F74C-425F-AC05-37E76062921E}" dt="2022-03-25T03:25:13.392" v="145" actId="22"/>
          <ac:spMkLst>
            <pc:docMk/>
            <pc:sldMk cId="1240065113" sldId="256"/>
            <ac:spMk id="6" creationId="{C6BD4867-CB8F-4308-96D4-56809C18973E}"/>
          </ac:spMkLst>
        </pc:spChg>
      </pc:sldChg>
      <pc:sldChg chg="modSp">
        <pc:chgData name="MAEYAMA Shinya" userId="8c10cf57-38b8-4829-91db-25455276851f" providerId="ADAL" clId="{5FFEFDF7-F74C-425F-AC05-37E76062921E}" dt="2022-03-25T03:30:14.989" v="424"/>
        <pc:sldMkLst>
          <pc:docMk/>
          <pc:sldMk cId="1496917078" sldId="657"/>
        </pc:sldMkLst>
        <pc:spChg chg="mod">
          <ac:chgData name="MAEYAMA Shinya" userId="8c10cf57-38b8-4829-91db-25455276851f" providerId="ADAL" clId="{5FFEFDF7-F74C-425F-AC05-37E76062921E}" dt="2022-03-25T03:30:14.989" v="424"/>
          <ac:spMkLst>
            <pc:docMk/>
            <pc:sldMk cId="1496917078" sldId="657"/>
            <ac:spMk id="44" creationId="{F1CEE5F0-93E5-4A16-A5BF-8385ADC704BE}"/>
          </ac:spMkLst>
        </pc:spChg>
      </pc:sldChg>
      <pc:sldChg chg="del">
        <pc:chgData name="MAEYAMA Shinya" userId="8c10cf57-38b8-4829-91db-25455276851f" providerId="ADAL" clId="{5FFEFDF7-F74C-425F-AC05-37E76062921E}" dt="2022-03-25T01:13:28.561" v="6" actId="47"/>
        <pc:sldMkLst>
          <pc:docMk/>
          <pc:sldMk cId="542374966" sldId="677"/>
        </pc:sldMkLst>
      </pc:sldChg>
      <pc:sldChg chg="del">
        <pc:chgData name="MAEYAMA Shinya" userId="8c10cf57-38b8-4829-91db-25455276851f" providerId="ADAL" clId="{5FFEFDF7-F74C-425F-AC05-37E76062921E}" dt="2022-03-25T01:15:32.418" v="22" actId="47"/>
        <pc:sldMkLst>
          <pc:docMk/>
          <pc:sldMk cId="2382797784" sldId="679"/>
        </pc:sldMkLst>
      </pc:sldChg>
      <pc:sldChg chg="modSp mod">
        <pc:chgData name="MAEYAMA Shinya" userId="8c10cf57-38b8-4829-91db-25455276851f" providerId="ADAL" clId="{5FFEFDF7-F74C-425F-AC05-37E76062921E}" dt="2022-03-25T04:07:35.522" v="1094" actId="6549"/>
        <pc:sldMkLst>
          <pc:docMk/>
          <pc:sldMk cId="4127153719" sldId="680"/>
        </pc:sldMkLst>
        <pc:spChg chg="mod">
          <ac:chgData name="MAEYAMA Shinya" userId="8c10cf57-38b8-4829-91db-25455276851f" providerId="ADAL" clId="{5FFEFDF7-F74C-425F-AC05-37E76062921E}" dt="2022-03-25T03:30:14.989" v="424"/>
          <ac:spMkLst>
            <pc:docMk/>
            <pc:sldMk cId="4127153719" sldId="680"/>
            <ac:spMk id="10" creationId="{A531093E-19ED-490A-A002-9ECA988BEFF6}"/>
          </ac:spMkLst>
        </pc:spChg>
        <pc:spChg chg="mod">
          <ac:chgData name="MAEYAMA Shinya" userId="8c10cf57-38b8-4829-91db-25455276851f" providerId="ADAL" clId="{5FFEFDF7-F74C-425F-AC05-37E76062921E}" dt="2022-03-25T04:07:35.522" v="1094" actId="6549"/>
          <ac:spMkLst>
            <pc:docMk/>
            <pc:sldMk cId="4127153719" sldId="680"/>
            <ac:spMk id="22" creationId="{B20727C7-3B1F-4ADD-BC45-FD1A38B49B4F}"/>
          </ac:spMkLst>
        </pc:spChg>
        <pc:spChg chg="mod">
          <ac:chgData name="MAEYAMA Shinya" userId="8c10cf57-38b8-4829-91db-25455276851f" providerId="ADAL" clId="{5FFEFDF7-F74C-425F-AC05-37E76062921E}" dt="2022-03-25T04:06:55.565" v="1071" actId="14100"/>
          <ac:spMkLst>
            <pc:docMk/>
            <pc:sldMk cId="4127153719" sldId="680"/>
            <ac:spMk id="64" creationId="{95974975-59E9-4365-9E37-3833DCEF7AA5}"/>
          </ac:spMkLst>
        </pc:spChg>
        <pc:spChg chg="mod">
          <ac:chgData name="MAEYAMA Shinya" userId="8c10cf57-38b8-4829-91db-25455276851f" providerId="ADAL" clId="{5FFEFDF7-F74C-425F-AC05-37E76062921E}" dt="2022-03-25T04:07:07.391" v="1082" actId="1037"/>
          <ac:spMkLst>
            <pc:docMk/>
            <pc:sldMk cId="4127153719" sldId="680"/>
            <ac:spMk id="65" creationId="{E5DB0CCD-8023-44C3-B510-63D5444EE3BF}"/>
          </ac:spMkLst>
        </pc:spChg>
        <pc:spChg chg="mod">
          <ac:chgData name="MAEYAMA Shinya" userId="8c10cf57-38b8-4829-91db-25455276851f" providerId="ADAL" clId="{5FFEFDF7-F74C-425F-AC05-37E76062921E}" dt="2022-03-25T04:01:14.505" v="829" actId="1035"/>
          <ac:spMkLst>
            <pc:docMk/>
            <pc:sldMk cId="4127153719" sldId="680"/>
            <ac:spMk id="116" creationId="{A82EC25B-C6B0-4028-B78D-C1AD1EF22824}"/>
          </ac:spMkLst>
        </pc:spChg>
      </pc:sldChg>
      <pc:sldChg chg="del">
        <pc:chgData name="MAEYAMA Shinya" userId="8c10cf57-38b8-4829-91db-25455276851f" providerId="ADAL" clId="{5FFEFDF7-F74C-425F-AC05-37E76062921E}" dt="2022-03-25T01:15:32.418" v="22" actId="47"/>
        <pc:sldMkLst>
          <pc:docMk/>
          <pc:sldMk cId="968474188" sldId="681"/>
        </pc:sldMkLst>
      </pc:sldChg>
      <pc:sldChg chg="del">
        <pc:chgData name="MAEYAMA Shinya" userId="8c10cf57-38b8-4829-91db-25455276851f" providerId="ADAL" clId="{5FFEFDF7-F74C-425F-AC05-37E76062921E}" dt="2022-03-25T01:15:32.418" v="22" actId="47"/>
        <pc:sldMkLst>
          <pc:docMk/>
          <pc:sldMk cId="582920593" sldId="682"/>
        </pc:sldMkLst>
      </pc:sldChg>
      <pc:sldChg chg="del">
        <pc:chgData name="MAEYAMA Shinya" userId="8c10cf57-38b8-4829-91db-25455276851f" providerId="ADAL" clId="{5FFEFDF7-F74C-425F-AC05-37E76062921E}" dt="2022-03-25T01:13:26.604" v="5" actId="47"/>
        <pc:sldMkLst>
          <pc:docMk/>
          <pc:sldMk cId="4146020326" sldId="687"/>
        </pc:sldMkLst>
      </pc:sldChg>
      <pc:sldChg chg="modSp">
        <pc:chgData name="MAEYAMA Shinya" userId="8c10cf57-38b8-4829-91db-25455276851f" providerId="ADAL" clId="{5FFEFDF7-F74C-425F-AC05-37E76062921E}" dt="2022-03-25T03:30:14.989" v="424"/>
        <pc:sldMkLst>
          <pc:docMk/>
          <pc:sldMk cId="2906127383" sldId="688"/>
        </pc:sldMkLst>
        <pc:spChg chg="mod">
          <ac:chgData name="MAEYAMA Shinya" userId="8c10cf57-38b8-4829-91db-25455276851f" providerId="ADAL" clId="{5FFEFDF7-F74C-425F-AC05-37E76062921E}" dt="2022-03-25T03:30:14.989" v="424"/>
          <ac:spMkLst>
            <pc:docMk/>
            <pc:sldMk cId="2906127383" sldId="688"/>
            <ac:spMk id="44" creationId="{F1CEE5F0-93E5-4A16-A5BF-8385ADC704BE}"/>
          </ac:spMkLst>
        </pc:spChg>
      </pc:sldChg>
      <pc:sldChg chg="modSp">
        <pc:chgData name="MAEYAMA Shinya" userId="8c10cf57-38b8-4829-91db-25455276851f" providerId="ADAL" clId="{5FFEFDF7-F74C-425F-AC05-37E76062921E}" dt="2022-03-25T03:30:14.989" v="424"/>
        <pc:sldMkLst>
          <pc:docMk/>
          <pc:sldMk cId="522840946" sldId="689"/>
        </pc:sldMkLst>
        <pc:spChg chg="mod">
          <ac:chgData name="MAEYAMA Shinya" userId="8c10cf57-38b8-4829-91db-25455276851f" providerId="ADAL" clId="{5FFEFDF7-F74C-425F-AC05-37E76062921E}" dt="2022-03-25T03:30:14.989" v="424"/>
          <ac:spMkLst>
            <pc:docMk/>
            <pc:sldMk cId="522840946" sldId="689"/>
            <ac:spMk id="44" creationId="{F1CEE5F0-93E5-4A16-A5BF-8385ADC704BE}"/>
          </ac:spMkLst>
        </pc:spChg>
      </pc:sldChg>
      <pc:sldChg chg="modSp">
        <pc:chgData name="MAEYAMA Shinya" userId="8c10cf57-38b8-4829-91db-25455276851f" providerId="ADAL" clId="{5FFEFDF7-F74C-425F-AC05-37E76062921E}" dt="2022-03-25T03:30:14.989" v="424"/>
        <pc:sldMkLst>
          <pc:docMk/>
          <pc:sldMk cId="1661525214" sldId="690"/>
        </pc:sldMkLst>
        <pc:spChg chg="mod">
          <ac:chgData name="MAEYAMA Shinya" userId="8c10cf57-38b8-4829-91db-25455276851f" providerId="ADAL" clId="{5FFEFDF7-F74C-425F-AC05-37E76062921E}" dt="2022-03-25T03:30:14.989" v="424"/>
          <ac:spMkLst>
            <pc:docMk/>
            <pc:sldMk cId="1661525214" sldId="690"/>
            <ac:spMk id="44" creationId="{F1CEE5F0-93E5-4A16-A5BF-8385ADC704BE}"/>
          </ac:spMkLst>
        </pc:spChg>
      </pc:sldChg>
      <pc:sldChg chg="modSp">
        <pc:chgData name="MAEYAMA Shinya" userId="8c10cf57-38b8-4829-91db-25455276851f" providerId="ADAL" clId="{5FFEFDF7-F74C-425F-AC05-37E76062921E}" dt="2022-03-25T03:30:14.989" v="424"/>
        <pc:sldMkLst>
          <pc:docMk/>
          <pc:sldMk cId="1588131050" sldId="691"/>
        </pc:sldMkLst>
        <pc:spChg chg="mod">
          <ac:chgData name="MAEYAMA Shinya" userId="8c10cf57-38b8-4829-91db-25455276851f" providerId="ADAL" clId="{5FFEFDF7-F74C-425F-AC05-37E76062921E}" dt="2022-03-25T03:30:14.989" v="424"/>
          <ac:spMkLst>
            <pc:docMk/>
            <pc:sldMk cId="1588131050" sldId="691"/>
            <ac:spMk id="44" creationId="{F1CEE5F0-93E5-4A16-A5BF-8385ADC704BE}"/>
          </ac:spMkLst>
        </pc:spChg>
      </pc:sldChg>
      <pc:sldChg chg="modSp mod">
        <pc:chgData name="MAEYAMA Shinya" userId="8c10cf57-38b8-4829-91db-25455276851f" providerId="ADAL" clId="{5FFEFDF7-F74C-425F-AC05-37E76062921E}" dt="2022-03-25T03:30:14.989" v="424"/>
        <pc:sldMkLst>
          <pc:docMk/>
          <pc:sldMk cId="1185420126" sldId="692"/>
        </pc:sldMkLst>
        <pc:spChg chg="mod">
          <ac:chgData name="MAEYAMA Shinya" userId="8c10cf57-38b8-4829-91db-25455276851f" providerId="ADAL" clId="{5FFEFDF7-F74C-425F-AC05-37E76062921E}" dt="2022-03-25T01:11:48.866" v="0" actId="6549"/>
          <ac:spMkLst>
            <pc:docMk/>
            <pc:sldMk cId="1185420126" sldId="692"/>
            <ac:spMk id="4" creationId="{2007B24B-25BD-469E-8286-B953C3E8BAAC}"/>
          </ac:spMkLst>
        </pc:spChg>
        <pc:spChg chg="mod">
          <ac:chgData name="MAEYAMA Shinya" userId="8c10cf57-38b8-4829-91db-25455276851f" providerId="ADAL" clId="{5FFEFDF7-F74C-425F-AC05-37E76062921E}" dt="2022-03-25T03:30:14.989" v="424"/>
          <ac:spMkLst>
            <pc:docMk/>
            <pc:sldMk cId="1185420126" sldId="692"/>
            <ac:spMk id="44" creationId="{F1CEE5F0-93E5-4A16-A5BF-8385ADC704BE}"/>
          </ac:spMkLst>
        </pc:spChg>
      </pc:sldChg>
      <pc:sldChg chg="modSp mod">
        <pc:chgData name="MAEYAMA Shinya" userId="8c10cf57-38b8-4829-91db-25455276851f" providerId="ADAL" clId="{5FFEFDF7-F74C-425F-AC05-37E76062921E}" dt="2022-03-25T03:30:14.989" v="424"/>
        <pc:sldMkLst>
          <pc:docMk/>
          <pc:sldMk cId="362663933" sldId="694"/>
        </pc:sldMkLst>
        <pc:spChg chg="mod">
          <ac:chgData name="MAEYAMA Shinya" userId="8c10cf57-38b8-4829-91db-25455276851f" providerId="ADAL" clId="{5FFEFDF7-F74C-425F-AC05-37E76062921E}" dt="2022-03-25T01:11:51.175" v="1" actId="6549"/>
          <ac:spMkLst>
            <pc:docMk/>
            <pc:sldMk cId="362663933" sldId="694"/>
            <ac:spMk id="4" creationId="{2007B24B-25BD-469E-8286-B953C3E8BAAC}"/>
          </ac:spMkLst>
        </pc:spChg>
        <pc:spChg chg="mod">
          <ac:chgData name="MAEYAMA Shinya" userId="8c10cf57-38b8-4829-91db-25455276851f" providerId="ADAL" clId="{5FFEFDF7-F74C-425F-AC05-37E76062921E}" dt="2022-03-25T03:30:14.989" v="424"/>
          <ac:spMkLst>
            <pc:docMk/>
            <pc:sldMk cId="362663933" sldId="694"/>
            <ac:spMk id="44" creationId="{F1CEE5F0-93E5-4A16-A5BF-8385ADC704BE}"/>
          </ac:spMkLst>
        </pc:spChg>
      </pc:sldChg>
      <pc:sldChg chg="modSp">
        <pc:chgData name="MAEYAMA Shinya" userId="8c10cf57-38b8-4829-91db-25455276851f" providerId="ADAL" clId="{5FFEFDF7-F74C-425F-AC05-37E76062921E}" dt="2022-03-25T03:30:14.989" v="424"/>
        <pc:sldMkLst>
          <pc:docMk/>
          <pc:sldMk cId="798319682" sldId="695"/>
        </pc:sldMkLst>
        <pc:spChg chg="mod">
          <ac:chgData name="MAEYAMA Shinya" userId="8c10cf57-38b8-4829-91db-25455276851f" providerId="ADAL" clId="{5FFEFDF7-F74C-425F-AC05-37E76062921E}" dt="2022-03-25T03:30:14.989" v="424"/>
          <ac:spMkLst>
            <pc:docMk/>
            <pc:sldMk cId="798319682" sldId="695"/>
            <ac:spMk id="44" creationId="{F1CEE5F0-93E5-4A16-A5BF-8385ADC704BE}"/>
          </ac:spMkLst>
        </pc:spChg>
      </pc:sldChg>
      <pc:sldChg chg="del">
        <pc:chgData name="MAEYAMA Shinya" userId="8c10cf57-38b8-4829-91db-25455276851f" providerId="ADAL" clId="{5FFEFDF7-F74C-425F-AC05-37E76062921E}" dt="2022-03-25T01:13:30.918" v="7" actId="47"/>
        <pc:sldMkLst>
          <pc:docMk/>
          <pc:sldMk cId="492680907" sldId="696"/>
        </pc:sldMkLst>
      </pc:sldChg>
      <pc:sldChg chg="del">
        <pc:chgData name="MAEYAMA Shinya" userId="8c10cf57-38b8-4829-91db-25455276851f" providerId="ADAL" clId="{5FFEFDF7-F74C-425F-AC05-37E76062921E}" dt="2022-03-25T01:13:20.984" v="4" actId="47"/>
        <pc:sldMkLst>
          <pc:docMk/>
          <pc:sldMk cId="964490908" sldId="697"/>
        </pc:sldMkLst>
      </pc:sldChg>
      <pc:sldChg chg="del">
        <pc:chgData name="MAEYAMA Shinya" userId="8c10cf57-38b8-4829-91db-25455276851f" providerId="ADAL" clId="{5FFEFDF7-F74C-425F-AC05-37E76062921E}" dt="2022-03-25T01:15:32.418" v="22" actId="47"/>
        <pc:sldMkLst>
          <pc:docMk/>
          <pc:sldMk cId="3191606024" sldId="698"/>
        </pc:sldMkLst>
      </pc:sldChg>
      <pc:sldChg chg="del">
        <pc:chgData name="MAEYAMA Shinya" userId="8c10cf57-38b8-4829-91db-25455276851f" providerId="ADAL" clId="{5FFEFDF7-F74C-425F-AC05-37E76062921E}" dt="2022-03-25T01:15:32.418" v="22" actId="47"/>
        <pc:sldMkLst>
          <pc:docMk/>
          <pc:sldMk cId="1595940801" sldId="699"/>
        </pc:sldMkLst>
      </pc:sldChg>
      <pc:sldChg chg="del">
        <pc:chgData name="MAEYAMA Shinya" userId="8c10cf57-38b8-4829-91db-25455276851f" providerId="ADAL" clId="{5FFEFDF7-F74C-425F-AC05-37E76062921E}" dt="2022-03-25T01:15:32.418" v="22" actId="47"/>
        <pc:sldMkLst>
          <pc:docMk/>
          <pc:sldMk cId="3460293278" sldId="700"/>
        </pc:sldMkLst>
      </pc:sldChg>
      <pc:sldChg chg="del">
        <pc:chgData name="MAEYAMA Shinya" userId="8c10cf57-38b8-4829-91db-25455276851f" providerId="ADAL" clId="{5FFEFDF7-F74C-425F-AC05-37E76062921E}" dt="2022-03-25T01:15:32.418" v="22" actId="47"/>
        <pc:sldMkLst>
          <pc:docMk/>
          <pc:sldMk cId="2025754467" sldId="701"/>
        </pc:sldMkLst>
      </pc:sldChg>
      <pc:sldChg chg="add del">
        <pc:chgData name="MAEYAMA Shinya" userId="8c10cf57-38b8-4829-91db-25455276851f" providerId="ADAL" clId="{5FFEFDF7-F74C-425F-AC05-37E76062921E}" dt="2022-03-25T01:13:18.919" v="3" actId="47"/>
        <pc:sldMkLst>
          <pc:docMk/>
          <pc:sldMk cId="2389194438" sldId="702"/>
        </pc:sldMkLst>
      </pc:sldChg>
      <pc:sldChg chg="add">
        <pc:chgData name="MAEYAMA Shinya" userId="8c10cf57-38b8-4829-91db-25455276851f" providerId="ADAL" clId="{5FFEFDF7-F74C-425F-AC05-37E76062921E}" dt="2022-03-25T01:13:13.832" v="2"/>
        <pc:sldMkLst>
          <pc:docMk/>
          <pc:sldMk cId="2240745023" sldId="703"/>
        </pc:sldMkLst>
      </pc:sldChg>
      <pc:sldChg chg="add">
        <pc:chgData name="MAEYAMA Shinya" userId="8c10cf57-38b8-4829-91db-25455276851f" providerId="ADAL" clId="{5FFEFDF7-F74C-425F-AC05-37E76062921E}" dt="2022-03-25T01:13:13.832" v="2"/>
        <pc:sldMkLst>
          <pc:docMk/>
          <pc:sldMk cId="2639754029" sldId="704"/>
        </pc:sldMkLst>
      </pc:sldChg>
      <pc:sldChg chg="add del">
        <pc:chgData name="MAEYAMA Shinya" userId="8c10cf57-38b8-4829-91db-25455276851f" providerId="ADAL" clId="{5FFEFDF7-F74C-425F-AC05-37E76062921E}" dt="2022-03-25T01:15:32.418" v="22" actId="47"/>
        <pc:sldMkLst>
          <pc:docMk/>
          <pc:sldMk cId="3472511029" sldId="705"/>
        </pc:sldMkLst>
      </pc:sldChg>
      <pc:sldChg chg="add del">
        <pc:chgData name="MAEYAMA Shinya" userId="8c10cf57-38b8-4829-91db-25455276851f" providerId="ADAL" clId="{5FFEFDF7-F74C-425F-AC05-37E76062921E}" dt="2022-03-25T01:15:32.418" v="22" actId="47"/>
        <pc:sldMkLst>
          <pc:docMk/>
          <pc:sldMk cId="426023441" sldId="706"/>
        </pc:sldMkLst>
      </pc:sldChg>
      <pc:sldChg chg="add del">
        <pc:chgData name="MAEYAMA Shinya" userId="8c10cf57-38b8-4829-91db-25455276851f" providerId="ADAL" clId="{5FFEFDF7-F74C-425F-AC05-37E76062921E}" dt="2022-03-25T01:15:32.418" v="22" actId="47"/>
        <pc:sldMkLst>
          <pc:docMk/>
          <pc:sldMk cId="1199645811" sldId="707"/>
        </pc:sldMkLst>
      </pc:sldChg>
      <pc:sldChg chg="add del">
        <pc:chgData name="MAEYAMA Shinya" userId="8c10cf57-38b8-4829-91db-25455276851f" providerId="ADAL" clId="{5FFEFDF7-F74C-425F-AC05-37E76062921E}" dt="2022-03-25T01:15:32.418" v="22" actId="47"/>
        <pc:sldMkLst>
          <pc:docMk/>
          <pc:sldMk cId="2696863035" sldId="708"/>
        </pc:sldMkLst>
      </pc:sldChg>
      <pc:sldChg chg="modSp add">
        <pc:chgData name="MAEYAMA Shinya" userId="8c10cf57-38b8-4829-91db-25455276851f" providerId="ADAL" clId="{5FFEFDF7-F74C-425F-AC05-37E76062921E}" dt="2022-03-25T03:30:19.899" v="425"/>
        <pc:sldMkLst>
          <pc:docMk/>
          <pc:sldMk cId="3514632499" sldId="709"/>
        </pc:sldMkLst>
        <pc:spChg chg="mod">
          <ac:chgData name="MAEYAMA Shinya" userId="8c10cf57-38b8-4829-91db-25455276851f" providerId="ADAL" clId="{5FFEFDF7-F74C-425F-AC05-37E76062921E}" dt="2022-03-25T03:30:19.899" v="425"/>
          <ac:spMkLst>
            <pc:docMk/>
            <pc:sldMk cId="3514632499" sldId="709"/>
            <ac:spMk id="36" creationId="{5BE8A07B-330B-4B9A-898D-314767590F53}"/>
          </ac:spMkLst>
        </pc:spChg>
      </pc:sldChg>
      <pc:sldChg chg="modSp add">
        <pc:chgData name="MAEYAMA Shinya" userId="8c10cf57-38b8-4829-91db-25455276851f" providerId="ADAL" clId="{5FFEFDF7-F74C-425F-AC05-37E76062921E}" dt="2022-03-25T03:30:19.899" v="425"/>
        <pc:sldMkLst>
          <pc:docMk/>
          <pc:sldMk cId="3261794772" sldId="710"/>
        </pc:sldMkLst>
        <pc:spChg chg="mod">
          <ac:chgData name="MAEYAMA Shinya" userId="8c10cf57-38b8-4829-91db-25455276851f" providerId="ADAL" clId="{5FFEFDF7-F74C-425F-AC05-37E76062921E}" dt="2022-03-25T03:30:19.899" v="425"/>
          <ac:spMkLst>
            <pc:docMk/>
            <pc:sldMk cId="3261794772" sldId="710"/>
            <ac:spMk id="10" creationId="{A531093E-19ED-490A-A002-9ECA988BEFF6}"/>
          </ac:spMkLst>
        </pc:spChg>
      </pc:sldChg>
      <pc:sldChg chg="modSp add">
        <pc:chgData name="MAEYAMA Shinya" userId="8c10cf57-38b8-4829-91db-25455276851f" providerId="ADAL" clId="{5FFEFDF7-F74C-425F-AC05-37E76062921E}" dt="2022-03-25T03:30:19.899" v="425"/>
        <pc:sldMkLst>
          <pc:docMk/>
          <pc:sldMk cId="461209451" sldId="711"/>
        </pc:sldMkLst>
        <pc:spChg chg="mod">
          <ac:chgData name="MAEYAMA Shinya" userId="8c10cf57-38b8-4829-91db-25455276851f" providerId="ADAL" clId="{5FFEFDF7-F74C-425F-AC05-37E76062921E}" dt="2022-03-25T03:30:19.899" v="425"/>
          <ac:spMkLst>
            <pc:docMk/>
            <pc:sldMk cId="461209451" sldId="711"/>
            <ac:spMk id="10" creationId="{A531093E-19ED-490A-A002-9ECA988BEFF6}"/>
          </ac:spMkLst>
        </pc:spChg>
      </pc:sldChg>
      <pc:sldChg chg="addSp modSp add mod modAnim">
        <pc:chgData name="MAEYAMA Shinya" userId="8c10cf57-38b8-4829-91db-25455276851f" providerId="ADAL" clId="{5FFEFDF7-F74C-425F-AC05-37E76062921E}" dt="2022-03-25T03:30:19.899" v="425"/>
        <pc:sldMkLst>
          <pc:docMk/>
          <pc:sldMk cId="3994260938" sldId="712"/>
        </pc:sldMkLst>
        <pc:spChg chg="mod">
          <ac:chgData name="MAEYAMA Shinya" userId="8c10cf57-38b8-4829-91db-25455276851f" providerId="ADAL" clId="{5FFEFDF7-F74C-425F-AC05-37E76062921E}" dt="2022-03-25T03:30:19.899" v="425"/>
          <ac:spMkLst>
            <pc:docMk/>
            <pc:sldMk cId="3994260938" sldId="712"/>
            <ac:spMk id="10" creationId="{A531093E-19ED-490A-A002-9ECA988BEFF6}"/>
          </ac:spMkLst>
        </pc:spChg>
        <pc:spChg chg="mod">
          <ac:chgData name="MAEYAMA Shinya" userId="8c10cf57-38b8-4829-91db-25455276851f" providerId="ADAL" clId="{5FFEFDF7-F74C-425F-AC05-37E76062921E}" dt="2022-03-25T01:18:30.896" v="142" actId="1076"/>
          <ac:spMkLst>
            <pc:docMk/>
            <pc:sldMk cId="3994260938" sldId="712"/>
            <ac:spMk id="12" creationId="{2B69F3B0-2E69-4A74-A320-552CEC4F68A9}"/>
          </ac:spMkLst>
        </pc:spChg>
        <pc:spChg chg="mod">
          <ac:chgData name="MAEYAMA Shinya" userId="8c10cf57-38b8-4829-91db-25455276851f" providerId="ADAL" clId="{5FFEFDF7-F74C-425F-AC05-37E76062921E}" dt="2022-03-25T01:16:04.988" v="67" actId="1037"/>
          <ac:spMkLst>
            <pc:docMk/>
            <pc:sldMk cId="3994260938" sldId="712"/>
            <ac:spMk id="13" creationId="{F9864CF5-D689-4206-B4E4-74D1489ABC7B}"/>
          </ac:spMkLst>
        </pc:spChg>
        <pc:spChg chg="add mod">
          <ac:chgData name="MAEYAMA Shinya" userId="8c10cf57-38b8-4829-91db-25455276851f" providerId="ADAL" clId="{5FFEFDF7-F74C-425F-AC05-37E76062921E}" dt="2022-03-25T01:18:41.952" v="143" actId="1076"/>
          <ac:spMkLst>
            <pc:docMk/>
            <pc:sldMk cId="3994260938" sldId="712"/>
            <ac:spMk id="14" creationId="{1EFA3D5F-72CA-4F8F-B325-ECB600EFB67B}"/>
          </ac:spMkLst>
        </pc:spChg>
        <pc:picChg chg="add mod modCrop">
          <ac:chgData name="MAEYAMA Shinya" userId="8c10cf57-38b8-4829-91db-25455276851f" providerId="ADAL" clId="{5FFEFDF7-F74C-425F-AC05-37E76062921E}" dt="2022-03-25T01:17:25.208" v="133" actId="1036"/>
          <ac:picMkLst>
            <pc:docMk/>
            <pc:sldMk cId="3994260938" sldId="712"/>
            <ac:picMk id="3" creationId="{997BA9DE-F926-41FF-A6D1-E8CC29B1B41F}"/>
          </ac:picMkLst>
        </pc:picChg>
        <pc:picChg chg="mod">
          <ac:chgData name="MAEYAMA Shinya" userId="8c10cf57-38b8-4829-91db-25455276851f" providerId="ADAL" clId="{5FFEFDF7-F74C-425F-AC05-37E76062921E}" dt="2022-03-25T01:16:04.988" v="67" actId="1037"/>
          <ac:picMkLst>
            <pc:docMk/>
            <pc:sldMk cId="3994260938" sldId="712"/>
            <ac:picMk id="5" creationId="{C6EC24F5-A408-46EB-957D-91B0CBAE162A}"/>
          </ac:picMkLst>
        </pc:picChg>
      </pc:sldChg>
      <pc:sldChg chg="modSp add">
        <pc:chgData name="MAEYAMA Shinya" userId="8c10cf57-38b8-4829-91db-25455276851f" providerId="ADAL" clId="{5FFEFDF7-F74C-425F-AC05-37E76062921E}" dt="2022-03-25T03:30:19.899" v="425"/>
        <pc:sldMkLst>
          <pc:docMk/>
          <pc:sldMk cId="1729276944" sldId="713"/>
        </pc:sldMkLst>
        <pc:spChg chg="mod">
          <ac:chgData name="MAEYAMA Shinya" userId="8c10cf57-38b8-4829-91db-25455276851f" providerId="ADAL" clId="{5FFEFDF7-F74C-425F-AC05-37E76062921E}" dt="2022-03-25T03:30:19.899" v="425"/>
          <ac:spMkLst>
            <pc:docMk/>
            <pc:sldMk cId="1729276944" sldId="713"/>
            <ac:spMk id="10" creationId="{A531093E-19ED-490A-A002-9ECA988BEFF6}"/>
          </ac:spMkLst>
        </pc:spChg>
      </pc:sldChg>
      <pc:sldChg chg="addSp delSp modSp add mod">
        <pc:chgData name="MAEYAMA Shinya" userId="8c10cf57-38b8-4829-91db-25455276851f" providerId="ADAL" clId="{5FFEFDF7-F74C-425F-AC05-37E76062921E}" dt="2022-03-25T03:32:57.119" v="536" actId="1035"/>
        <pc:sldMkLst>
          <pc:docMk/>
          <pc:sldMk cId="1462709918" sldId="714"/>
        </pc:sldMkLst>
        <pc:spChg chg="mod">
          <ac:chgData name="MAEYAMA Shinya" userId="8c10cf57-38b8-4829-91db-25455276851f" providerId="ADAL" clId="{5FFEFDF7-F74C-425F-AC05-37E76062921E}" dt="2022-03-25T03:30:36.475" v="429" actId="6549"/>
          <ac:spMkLst>
            <pc:docMk/>
            <pc:sldMk cId="1462709918" sldId="714"/>
            <ac:spMk id="2" creationId="{00000000-0000-0000-0000-000000000000}"/>
          </ac:spMkLst>
        </pc:spChg>
        <pc:spChg chg="del">
          <ac:chgData name="MAEYAMA Shinya" userId="8c10cf57-38b8-4829-91db-25455276851f" providerId="ADAL" clId="{5FFEFDF7-F74C-425F-AC05-37E76062921E}" dt="2022-03-25T03:25:33.620" v="184" actId="478"/>
          <ac:spMkLst>
            <pc:docMk/>
            <pc:sldMk cId="1462709918" sldId="714"/>
            <ac:spMk id="4" creationId="{2007B24B-25BD-469E-8286-B953C3E8BAAC}"/>
          </ac:spMkLst>
        </pc:spChg>
        <pc:spChg chg="mod">
          <ac:chgData name="MAEYAMA Shinya" userId="8c10cf57-38b8-4829-91db-25455276851f" providerId="ADAL" clId="{5FFEFDF7-F74C-425F-AC05-37E76062921E}" dt="2022-03-25T03:25:59.300" v="185"/>
          <ac:spMkLst>
            <pc:docMk/>
            <pc:sldMk cId="1462709918" sldId="714"/>
            <ac:spMk id="7" creationId="{69FD51B0-93DD-4F92-98FC-B5CF20982A9A}"/>
          </ac:spMkLst>
        </pc:spChg>
        <pc:spChg chg="mod">
          <ac:chgData name="MAEYAMA Shinya" userId="8c10cf57-38b8-4829-91db-25455276851f" providerId="ADAL" clId="{5FFEFDF7-F74C-425F-AC05-37E76062921E}" dt="2022-03-25T03:25:59.300" v="185"/>
          <ac:spMkLst>
            <pc:docMk/>
            <pc:sldMk cId="1462709918" sldId="714"/>
            <ac:spMk id="8" creationId="{B8657D35-719D-497F-8B2E-FF38546DE85E}"/>
          </ac:spMkLst>
        </pc:spChg>
        <pc:spChg chg="mod">
          <ac:chgData name="MAEYAMA Shinya" userId="8c10cf57-38b8-4829-91db-25455276851f" providerId="ADAL" clId="{5FFEFDF7-F74C-425F-AC05-37E76062921E}" dt="2022-03-25T03:25:59.300" v="185"/>
          <ac:spMkLst>
            <pc:docMk/>
            <pc:sldMk cId="1462709918" sldId="714"/>
            <ac:spMk id="11" creationId="{FF687684-26F4-463C-8CFE-D363D20E42F9}"/>
          </ac:spMkLst>
        </pc:spChg>
        <pc:spChg chg="mod">
          <ac:chgData name="MAEYAMA Shinya" userId="8c10cf57-38b8-4829-91db-25455276851f" providerId="ADAL" clId="{5FFEFDF7-F74C-425F-AC05-37E76062921E}" dt="2022-03-25T03:25:59.300" v="185"/>
          <ac:spMkLst>
            <pc:docMk/>
            <pc:sldMk cId="1462709918" sldId="714"/>
            <ac:spMk id="12" creationId="{AAA31439-AA31-4142-81CE-E6360E599FD0}"/>
          </ac:spMkLst>
        </pc:spChg>
        <pc:spChg chg="mod">
          <ac:chgData name="MAEYAMA Shinya" userId="8c10cf57-38b8-4829-91db-25455276851f" providerId="ADAL" clId="{5FFEFDF7-F74C-425F-AC05-37E76062921E}" dt="2022-03-25T03:25:59.300" v="185"/>
          <ac:spMkLst>
            <pc:docMk/>
            <pc:sldMk cId="1462709918" sldId="714"/>
            <ac:spMk id="13" creationId="{ECCE939C-8A45-49A5-A7A1-9B86A8DB0652}"/>
          </ac:spMkLst>
        </pc:spChg>
        <pc:spChg chg="mod">
          <ac:chgData name="MAEYAMA Shinya" userId="8c10cf57-38b8-4829-91db-25455276851f" providerId="ADAL" clId="{5FFEFDF7-F74C-425F-AC05-37E76062921E}" dt="2022-03-25T03:25:59.300" v="185"/>
          <ac:spMkLst>
            <pc:docMk/>
            <pc:sldMk cId="1462709918" sldId="714"/>
            <ac:spMk id="14" creationId="{69EE14D2-EE0F-4B7B-81D3-0DF0B0CEE562}"/>
          </ac:spMkLst>
        </pc:spChg>
        <pc:spChg chg="mod">
          <ac:chgData name="MAEYAMA Shinya" userId="8c10cf57-38b8-4829-91db-25455276851f" providerId="ADAL" clId="{5FFEFDF7-F74C-425F-AC05-37E76062921E}" dt="2022-03-25T03:25:59.300" v="185"/>
          <ac:spMkLst>
            <pc:docMk/>
            <pc:sldMk cId="1462709918" sldId="714"/>
            <ac:spMk id="17" creationId="{F6372DA9-9D53-4554-8171-A17DC8A0CEBA}"/>
          </ac:spMkLst>
        </pc:spChg>
        <pc:spChg chg="mod">
          <ac:chgData name="MAEYAMA Shinya" userId="8c10cf57-38b8-4829-91db-25455276851f" providerId="ADAL" clId="{5FFEFDF7-F74C-425F-AC05-37E76062921E}" dt="2022-03-25T03:25:59.300" v="185"/>
          <ac:spMkLst>
            <pc:docMk/>
            <pc:sldMk cId="1462709918" sldId="714"/>
            <ac:spMk id="18" creationId="{0F18FBC3-E0D8-4469-9E61-2E075AF5635E}"/>
          </ac:spMkLst>
        </pc:spChg>
        <pc:spChg chg="add del mod">
          <ac:chgData name="MAEYAMA Shinya" userId="8c10cf57-38b8-4829-91db-25455276851f" providerId="ADAL" clId="{5FFEFDF7-F74C-425F-AC05-37E76062921E}" dt="2022-03-25T03:26:01.205" v="186"/>
          <ac:spMkLst>
            <pc:docMk/>
            <pc:sldMk cId="1462709918" sldId="714"/>
            <ac:spMk id="19" creationId="{A2BBD39D-9A2F-4226-B179-A3D77AA6973F}"/>
          </ac:spMkLst>
        </pc:spChg>
        <pc:spChg chg="add del mod">
          <ac:chgData name="MAEYAMA Shinya" userId="8c10cf57-38b8-4829-91db-25455276851f" providerId="ADAL" clId="{5FFEFDF7-F74C-425F-AC05-37E76062921E}" dt="2022-03-25T03:26:01.205" v="186"/>
          <ac:spMkLst>
            <pc:docMk/>
            <pc:sldMk cId="1462709918" sldId="714"/>
            <ac:spMk id="20" creationId="{37E80082-7C82-4217-ACA7-DA5685DF80EB}"/>
          </ac:spMkLst>
        </pc:spChg>
        <pc:spChg chg="mod">
          <ac:chgData name="MAEYAMA Shinya" userId="8c10cf57-38b8-4829-91db-25455276851f" providerId="ADAL" clId="{5FFEFDF7-F74C-425F-AC05-37E76062921E}" dt="2022-03-25T03:25:59.300" v="185"/>
          <ac:spMkLst>
            <pc:docMk/>
            <pc:sldMk cId="1462709918" sldId="714"/>
            <ac:spMk id="22" creationId="{F840EA86-B0F6-4A6A-9490-E3AA08847B49}"/>
          </ac:spMkLst>
        </pc:spChg>
        <pc:spChg chg="mod">
          <ac:chgData name="MAEYAMA Shinya" userId="8c10cf57-38b8-4829-91db-25455276851f" providerId="ADAL" clId="{5FFEFDF7-F74C-425F-AC05-37E76062921E}" dt="2022-03-25T03:25:59.300" v="185"/>
          <ac:spMkLst>
            <pc:docMk/>
            <pc:sldMk cId="1462709918" sldId="714"/>
            <ac:spMk id="23" creationId="{257B2E35-0383-4E33-81A7-D2DE2C88D2C9}"/>
          </ac:spMkLst>
        </pc:spChg>
        <pc:spChg chg="mod">
          <ac:chgData name="MAEYAMA Shinya" userId="8c10cf57-38b8-4829-91db-25455276851f" providerId="ADAL" clId="{5FFEFDF7-F74C-425F-AC05-37E76062921E}" dt="2022-03-25T03:25:59.300" v="185"/>
          <ac:spMkLst>
            <pc:docMk/>
            <pc:sldMk cId="1462709918" sldId="714"/>
            <ac:spMk id="25" creationId="{C7BAD419-1464-4A93-B375-2186079C3692}"/>
          </ac:spMkLst>
        </pc:spChg>
        <pc:spChg chg="mod">
          <ac:chgData name="MAEYAMA Shinya" userId="8c10cf57-38b8-4829-91db-25455276851f" providerId="ADAL" clId="{5FFEFDF7-F74C-425F-AC05-37E76062921E}" dt="2022-03-25T03:25:59.300" v="185"/>
          <ac:spMkLst>
            <pc:docMk/>
            <pc:sldMk cId="1462709918" sldId="714"/>
            <ac:spMk id="27" creationId="{2162A475-916D-4459-BB4E-03705608F8D5}"/>
          </ac:spMkLst>
        </pc:spChg>
        <pc:spChg chg="mod">
          <ac:chgData name="MAEYAMA Shinya" userId="8c10cf57-38b8-4829-91db-25455276851f" providerId="ADAL" clId="{5FFEFDF7-F74C-425F-AC05-37E76062921E}" dt="2022-03-25T03:25:59.300" v="185"/>
          <ac:spMkLst>
            <pc:docMk/>
            <pc:sldMk cId="1462709918" sldId="714"/>
            <ac:spMk id="28" creationId="{31595AAC-F2FB-45A8-8E07-7597300B8D22}"/>
          </ac:spMkLst>
        </pc:spChg>
        <pc:spChg chg="mod">
          <ac:chgData name="MAEYAMA Shinya" userId="8c10cf57-38b8-4829-91db-25455276851f" providerId="ADAL" clId="{5FFEFDF7-F74C-425F-AC05-37E76062921E}" dt="2022-03-25T03:25:59.300" v="185"/>
          <ac:spMkLst>
            <pc:docMk/>
            <pc:sldMk cId="1462709918" sldId="714"/>
            <ac:spMk id="30" creationId="{1E508529-9DD3-4EC3-B584-520506D4D6D6}"/>
          </ac:spMkLst>
        </pc:spChg>
        <pc:spChg chg="mod">
          <ac:chgData name="MAEYAMA Shinya" userId="8c10cf57-38b8-4829-91db-25455276851f" providerId="ADAL" clId="{5FFEFDF7-F74C-425F-AC05-37E76062921E}" dt="2022-03-25T03:25:59.300" v="185"/>
          <ac:spMkLst>
            <pc:docMk/>
            <pc:sldMk cId="1462709918" sldId="714"/>
            <ac:spMk id="32" creationId="{BFEC90DD-49DC-4959-9292-EFBB1C71F6BA}"/>
          </ac:spMkLst>
        </pc:spChg>
        <pc:spChg chg="mod">
          <ac:chgData name="MAEYAMA Shinya" userId="8c10cf57-38b8-4829-91db-25455276851f" providerId="ADAL" clId="{5FFEFDF7-F74C-425F-AC05-37E76062921E}" dt="2022-03-25T03:25:59.300" v="185"/>
          <ac:spMkLst>
            <pc:docMk/>
            <pc:sldMk cId="1462709918" sldId="714"/>
            <ac:spMk id="33" creationId="{50062A9F-D73B-4AE4-A0F6-61989A16C96D}"/>
          </ac:spMkLst>
        </pc:spChg>
        <pc:spChg chg="mod">
          <ac:chgData name="MAEYAMA Shinya" userId="8c10cf57-38b8-4829-91db-25455276851f" providerId="ADAL" clId="{5FFEFDF7-F74C-425F-AC05-37E76062921E}" dt="2022-03-25T03:25:59.300" v="185"/>
          <ac:spMkLst>
            <pc:docMk/>
            <pc:sldMk cId="1462709918" sldId="714"/>
            <ac:spMk id="35" creationId="{F1518191-A0B7-481C-AF59-D6A1C30859F5}"/>
          </ac:spMkLst>
        </pc:spChg>
        <pc:spChg chg="add del mod">
          <ac:chgData name="MAEYAMA Shinya" userId="8c10cf57-38b8-4829-91db-25455276851f" providerId="ADAL" clId="{5FFEFDF7-F74C-425F-AC05-37E76062921E}" dt="2022-03-25T03:26:01.205" v="186"/>
          <ac:spMkLst>
            <pc:docMk/>
            <pc:sldMk cId="1462709918" sldId="714"/>
            <ac:spMk id="37" creationId="{1932E642-9476-42FD-AD33-DAA6888A804A}"/>
          </ac:spMkLst>
        </pc:spChg>
        <pc:spChg chg="add del mod">
          <ac:chgData name="MAEYAMA Shinya" userId="8c10cf57-38b8-4829-91db-25455276851f" providerId="ADAL" clId="{5FFEFDF7-F74C-425F-AC05-37E76062921E}" dt="2022-03-25T03:26:01.205" v="186"/>
          <ac:spMkLst>
            <pc:docMk/>
            <pc:sldMk cId="1462709918" sldId="714"/>
            <ac:spMk id="38" creationId="{0CA870A2-7971-4C26-A6FA-3BBCA799A87F}"/>
          </ac:spMkLst>
        </pc:spChg>
        <pc:spChg chg="add del mod">
          <ac:chgData name="MAEYAMA Shinya" userId="8c10cf57-38b8-4829-91db-25455276851f" providerId="ADAL" clId="{5FFEFDF7-F74C-425F-AC05-37E76062921E}" dt="2022-03-25T03:26:01.205" v="186"/>
          <ac:spMkLst>
            <pc:docMk/>
            <pc:sldMk cId="1462709918" sldId="714"/>
            <ac:spMk id="39" creationId="{F97F7BDA-2E21-4611-B732-5BA342825DE0}"/>
          </ac:spMkLst>
        </pc:spChg>
        <pc:spChg chg="add mod">
          <ac:chgData name="MAEYAMA Shinya" userId="8c10cf57-38b8-4829-91db-25455276851f" providerId="ADAL" clId="{5FFEFDF7-F74C-425F-AC05-37E76062921E}" dt="2022-03-25T03:32:57.119" v="536" actId="1035"/>
          <ac:spMkLst>
            <pc:docMk/>
            <pc:sldMk cId="1462709918" sldId="714"/>
            <ac:spMk id="41" creationId="{D281546C-9DE1-4B16-BAF6-1A23A28119C7}"/>
          </ac:spMkLst>
        </pc:spChg>
        <pc:spChg chg="add mod">
          <ac:chgData name="MAEYAMA Shinya" userId="8c10cf57-38b8-4829-91db-25455276851f" providerId="ADAL" clId="{5FFEFDF7-F74C-425F-AC05-37E76062921E}" dt="2022-03-25T03:29:50.710" v="423" actId="20577"/>
          <ac:spMkLst>
            <pc:docMk/>
            <pc:sldMk cId="1462709918" sldId="714"/>
            <ac:spMk id="42" creationId="{B7151978-1115-403B-8420-9F2D641161B8}"/>
          </ac:spMkLst>
        </pc:spChg>
        <pc:spChg chg="mod">
          <ac:chgData name="MAEYAMA Shinya" userId="8c10cf57-38b8-4829-91db-25455276851f" providerId="ADAL" clId="{5FFEFDF7-F74C-425F-AC05-37E76062921E}" dt="2022-03-25T03:30:14.989" v="424"/>
          <ac:spMkLst>
            <pc:docMk/>
            <pc:sldMk cId="1462709918" sldId="714"/>
            <ac:spMk id="44" creationId="{F1CEE5F0-93E5-4A16-A5BF-8385ADC704BE}"/>
          </ac:spMkLst>
        </pc:spChg>
        <pc:grpChg chg="add del mod">
          <ac:chgData name="MAEYAMA Shinya" userId="8c10cf57-38b8-4829-91db-25455276851f" providerId="ADAL" clId="{5FFEFDF7-F74C-425F-AC05-37E76062921E}" dt="2022-03-25T03:26:01.205" v="186"/>
          <ac:grpSpMkLst>
            <pc:docMk/>
            <pc:sldMk cId="1462709918" sldId="714"/>
            <ac:grpSpMk id="5" creationId="{A021709D-80A1-47FA-AD46-2B87559B5125}"/>
          </ac:grpSpMkLst>
        </pc:grpChg>
        <pc:grpChg chg="add del mod">
          <ac:chgData name="MAEYAMA Shinya" userId="8c10cf57-38b8-4829-91db-25455276851f" providerId="ADAL" clId="{5FFEFDF7-F74C-425F-AC05-37E76062921E}" dt="2022-03-25T03:26:01.205" v="186"/>
          <ac:grpSpMkLst>
            <pc:docMk/>
            <pc:sldMk cId="1462709918" sldId="714"/>
            <ac:grpSpMk id="16" creationId="{84867321-EB3A-45FE-BD73-529DF2D54F78}"/>
          </ac:grpSpMkLst>
        </pc:grpChg>
        <pc:grpChg chg="add del mod">
          <ac:chgData name="MAEYAMA Shinya" userId="8c10cf57-38b8-4829-91db-25455276851f" providerId="ADAL" clId="{5FFEFDF7-F74C-425F-AC05-37E76062921E}" dt="2022-03-25T03:26:01.205" v="186"/>
          <ac:grpSpMkLst>
            <pc:docMk/>
            <pc:sldMk cId="1462709918" sldId="714"/>
            <ac:grpSpMk id="21" creationId="{3A3B0E6E-BD14-4EA6-9F21-C8AE88ECA00D}"/>
          </ac:grpSpMkLst>
        </pc:grpChg>
        <pc:grpChg chg="add del mod">
          <ac:chgData name="MAEYAMA Shinya" userId="8c10cf57-38b8-4829-91db-25455276851f" providerId="ADAL" clId="{5FFEFDF7-F74C-425F-AC05-37E76062921E}" dt="2022-03-25T03:26:01.205" v="186"/>
          <ac:grpSpMkLst>
            <pc:docMk/>
            <pc:sldMk cId="1462709918" sldId="714"/>
            <ac:grpSpMk id="26" creationId="{5DB295B7-F4F4-41A6-8CD9-7CB84E5A9C6B}"/>
          </ac:grpSpMkLst>
        </pc:grpChg>
        <pc:grpChg chg="add del mod">
          <ac:chgData name="MAEYAMA Shinya" userId="8c10cf57-38b8-4829-91db-25455276851f" providerId="ADAL" clId="{5FFEFDF7-F74C-425F-AC05-37E76062921E}" dt="2022-03-25T03:26:01.205" v="186"/>
          <ac:grpSpMkLst>
            <pc:docMk/>
            <pc:sldMk cId="1462709918" sldId="714"/>
            <ac:grpSpMk id="31" creationId="{F9EF53C9-3FC6-493C-BE41-537CF439D61A}"/>
          </ac:grpSpMkLst>
        </pc:grpChg>
        <pc:picChg chg="mod">
          <ac:chgData name="MAEYAMA Shinya" userId="8c10cf57-38b8-4829-91db-25455276851f" providerId="ADAL" clId="{5FFEFDF7-F74C-425F-AC05-37E76062921E}" dt="2022-03-25T03:27:38.089" v="224" actId="1038"/>
          <ac:picMkLst>
            <pc:docMk/>
            <pc:sldMk cId="1462709918" sldId="714"/>
            <ac:picMk id="3" creationId="{20A508F7-8D7D-4553-96D7-997B501AC15E}"/>
          </ac:picMkLst>
        </pc:picChg>
        <pc:picChg chg="mod">
          <ac:chgData name="MAEYAMA Shinya" userId="8c10cf57-38b8-4829-91db-25455276851f" providerId="ADAL" clId="{5FFEFDF7-F74C-425F-AC05-37E76062921E}" dt="2022-03-25T03:25:59.300" v="185"/>
          <ac:picMkLst>
            <pc:docMk/>
            <pc:sldMk cId="1462709918" sldId="714"/>
            <ac:picMk id="6" creationId="{026057AE-2C78-4192-A668-57D006E074D6}"/>
          </ac:picMkLst>
        </pc:picChg>
        <pc:picChg chg="mod">
          <ac:chgData name="MAEYAMA Shinya" userId="8c10cf57-38b8-4829-91db-25455276851f" providerId="ADAL" clId="{5FFEFDF7-F74C-425F-AC05-37E76062921E}" dt="2022-03-25T03:25:59.300" v="185"/>
          <ac:picMkLst>
            <pc:docMk/>
            <pc:sldMk cId="1462709918" sldId="714"/>
            <ac:picMk id="9" creationId="{0E7FF2FD-EF71-4ECF-93C9-F97BB17F5D9F}"/>
          </ac:picMkLst>
        </pc:picChg>
        <pc:picChg chg="mod">
          <ac:chgData name="MAEYAMA Shinya" userId="8c10cf57-38b8-4829-91db-25455276851f" providerId="ADAL" clId="{5FFEFDF7-F74C-425F-AC05-37E76062921E}" dt="2022-03-25T03:25:59.300" v="185"/>
          <ac:picMkLst>
            <pc:docMk/>
            <pc:sldMk cId="1462709918" sldId="714"/>
            <ac:picMk id="10" creationId="{AAD262A2-9047-45B1-B112-2B4E763B9B9B}"/>
          </ac:picMkLst>
        </pc:picChg>
        <pc:picChg chg="mod">
          <ac:chgData name="MAEYAMA Shinya" userId="8c10cf57-38b8-4829-91db-25455276851f" providerId="ADAL" clId="{5FFEFDF7-F74C-425F-AC05-37E76062921E}" dt="2022-03-25T03:25:59.300" v="185"/>
          <ac:picMkLst>
            <pc:docMk/>
            <pc:sldMk cId="1462709918" sldId="714"/>
            <ac:picMk id="15" creationId="{C300FFFA-F0DF-4D12-9819-60C8A1B87125}"/>
          </ac:picMkLst>
        </pc:picChg>
        <pc:picChg chg="mod">
          <ac:chgData name="MAEYAMA Shinya" userId="8c10cf57-38b8-4829-91db-25455276851f" providerId="ADAL" clId="{5FFEFDF7-F74C-425F-AC05-37E76062921E}" dt="2022-03-25T03:25:59.300" v="185"/>
          <ac:picMkLst>
            <pc:docMk/>
            <pc:sldMk cId="1462709918" sldId="714"/>
            <ac:picMk id="24" creationId="{1DF7D78A-6859-4E29-A0DB-4DA7EFDB3C52}"/>
          </ac:picMkLst>
        </pc:picChg>
        <pc:picChg chg="mod">
          <ac:chgData name="MAEYAMA Shinya" userId="8c10cf57-38b8-4829-91db-25455276851f" providerId="ADAL" clId="{5FFEFDF7-F74C-425F-AC05-37E76062921E}" dt="2022-03-25T03:25:59.300" v="185"/>
          <ac:picMkLst>
            <pc:docMk/>
            <pc:sldMk cId="1462709918" sldId="714"/>
            <ac:picMk id="29" creationId="{7BBC9EF4-511F-4B3B-A531-0C77360ED16B}"/>
          </ac:picMkLst>
        </pc:picChg>
        <pc:picChg chg="mod">
          <ac:chgData name="MAEYAMA Shinya" userId="8c10cf57-38b8-4829-91db-25455276851f" providerId="ADAL" clId="{5FFEFDF7-F74C-425F-AC05-37E76062921E}" dt="2022-03-25T03:25:59.300" v="185"/>
          <ac:picMkLst>
            <pc:docMk/>
            <pc:sldMk cId="1462709918" sldId="714"/>
            <ac:picMk id="34" creationId="{E94DA608-C8F5-4841-B29A-3D7086DF6549}"/>
          </ac:picMkLst>
        </pc:picChg>
        <pc:picChg chg="add del mod">
          <ac:chgData name="MAEYAMA Shinya" userId="8c10cf57-38b8-4829-91db-25455276851f" providerId="ADAL" clId="{5FFEFDF7-F74C-425F-AC05-37E76062921E}" dt="2022-03-25T03:26:01.205" v="186"/>
          <ac:picMkLst>
            <pc:docMk/>
            <pc:sldMk cId="1462709918" sldId="714"/>
            <ac:picMk id="36" creationId="{52454639-2D35-4910-9F06-7B1552298703}"/>
          </ac:picMkLst>
        </pc:picChg>
      </pc:sldChg>
    </pc:docChg>
  </pc:docChgLst>
  <pc:docChgLst>
    <pc:chgData name="MAEYAMA Shinya" userId="0b7924a8-9abe-4ec5-8f8c-53027d111cc0" providerId="ADAL" clId="{15F83B31-D7C8-4684-BD3B-75EFAFEC7206}"/>
    <pc:docChg chg="modSld">
      <pc:chgData name="MAEYAMA Shinya" userId="0b7924a8-9abe-4ec5-8f8c-53027d111cc0" providerId="ADAL" clId="{15F83B31-D7C8-4684-BD3B-75EFAFEC7206}" dt="2021-08-08T20:36:11.744" v="2" actId="1035"/>
      <pc:docMkLst>
        <pc:docMk/>
      </pc:docMkLst>
      <pc:sldChg chg="modSp mod">
        <pc:chgData name="MAEYAMA Shinya" userId="0b7924a8-9abe-4ec5-8f8c-53027d111cc0" providerId="ADAL" clId="{15F83B31-D7C8-4684-BD3B-75EFAFEC7206}" dt="2021-08-08T20:36:11.744" v="2" actId="1035"/>
        <pc:sldMkLst>
          <pc:docMk/>
          <pc:sldMk cId="530074665" sldId="679"/>
        </pc:sldMkLst>
        <pc:spChg chg="mod">
          <ac:chgData name="MAEYAMA Shinya" userId="0b7924a8-9abe-4ec5-8f8c-53027d111cc0" providerId="ADAL" clId="{15F83B31-D7C8-4684-BD3B-75EFAFEC7206}" dt="2021-08-08T20:36:06.607" v="1" actId="1035"/>
          <ac:spMkLst>
            <pc:docMk/>
            <pc:sldMk cId="530074665" sldId="679"/>
            <ac:spMk id="23" creationId="{3289B167-A34B-4EA3-8710-0ACDF24DB16F}"/>
          </ac:spMkLst>
        </pc:spChg>
        <pc:picChg chg="mod">
          <ac:chgData name="MAEYAMA Shinya" userId="0b7924a8-9abe-4ec5-8f8c-53027d111cc0" providerId="ADAL" clId="{15F83B31-D7C8-4684-BD3B-75EFAFEC7206}" dt="2021-08-08T20:36:11.744" v="2" actId="1035"/>
          <ac:picMkLst>
            <pc:docMk/>
            <pc:sldMk cId="530074665" sldId="679"/>
            <ac:picMk id="4" creationId="{289DD1C7-1AF8-426B-8C66-4EC5CAB41D7D}"/>
          </ac:picMkLst>
        </pc:picChg>
        <pc:picChg chg="mod">
          <ac:chgData name="MAEYAMA Shinya" userId="0b7924a8-9abe-4ec5-8f8c-53027d111cc0" providerId="ADAL" clId="{15F83B31-D7C8-4684-BD3B-75EFAFEC7206}" dt="2021-08-08T20:36:11.744" v="2" actId="1035"/>
          <ac:picMkLst>
            <pc:docMk/>
            <pc:sldMk cId="530074665" sldId="679"/>
            <ac:picMk id="11" creationId="{C1C780E9-0A49-438B-B545-B557236707E8}"/>
          </ac:picMkLst>
        </pc:picChg>
      </pc:sldChg>
    </pc:docChg>
  </pc:docChgLst>
  <pc:docChgLst>
    <pc:chgData name="Maeyama Shinya" userId="38f0e35f578b418e" providerId="LiveId" clId="{5A583AFC-CAE4-40F9-9FB5-847B78CC7944}"/>
    <pc:docChg chg="undo custSel addSld delSld modSld sldOrd">
      <pc:chgData name="Maeyama Shinya" userId="38f0e35f578b418e" providerId="LiveId" clId="{5A583AFC-CAE4-40F9-9FB5-847B78CC7944}" dt="2020-10-23T18:16:58.560" v="1508" actId="20577"/>
      <pc:docMkLst>
        <pc:docMk/>
      </pc:docMkLst>
      <pc:sldChg chg="addSp delSp modSp mod">
        <pc:chgData name="Maeyama Shinya" userId="38f0e35f578b418e" providerId="LiveId" clId="{5A583AFC-CAE4-40F9-9FB5-847B78CC7944}" dt="2020-10-23T18:01:47.819" v="930" actId="21"/>
        <pc:sldMkLst>
          <pc:docMk/>
          <pc:sldMk cId="134374537" sldId="576"/>
        </pc:sldMkLst>
        <pc:spChg chg="add del mod">
          <ac:chgData name="Maeyama Shinya" userId="38f0e35f578b418e" providerId="LiveId" clId="{5A583AFC-CAE4-40F9-9FB5-847B78CC7944}" dt="2020-10-23T18:01:47.819" v="930" actId="21"/>
          <ac:spMkLst>
            <pc:docMk/>
            <pc:sldMk cId="134374537" sldId="576"/>
            <ac:spMk id="9" creationId="{C7E68F93-8B8F-418F-91AE-1380A34DB467}"/>
          </ac:spMkLst>
        </pc:spChg>
        <pc:spChg chg="add del mod">
          <ac:chgData name="Maeyama Shinya" userId="38f0e35f578b418e" providerId="LiveId" clId="{5A583AFC-CAE4-40F9-9FB5-847B78CC7944}" dt="2020-10-23T18:01:47.819" v="930" actId="21"/>
          <ac:spMkLst>
            <pc:docMk/>
            <pc:sldMk cId="134374537" sldId="576"/>
            <ac:spMk id="10" creationId="{198F3BB6-79E8-4A15-9981-5F2B5881568A}"/>
          </ac:spMkLst>
        </pc:spChg>
        <pc:spChg chg="add del mod">
          <ac:chgData name="Maeyama Shinya" userId="38f0e35f578b418e" providerId="LiveId" clId="{5A583AFC-CAE4-40F9-9FB5-847B78CC7944}" dt="2020-10-23T18:01:47.819" v="930" actId="21"/>
          <ac:spMkLst>
            <pc:docMk/>
            <pc:sldMk cId="134374537" sldId="576"/>
            <ac:spMk id="11" creationId="{8F4F1F22-48BE-43DF-8A48-89C34AF25657}"/>
          </ac:spMkLst>
        </pc:spChg>
        <pc:spChg chg="add del mod">
          <ac:chgData name="Maeyama Shinya" userId="38f0e35f578b418e" providerId="LiveId" clId="{5A583AFC-CAE4-40F9-9FB5-847B78CC7944}" dt="2020-10-23T18:01:47.819" v="930" actId="21"/>
          <ac:spMkLst>
            <pc:docMk/>
            <pc:sldMk cId="134374537" sldId="576"/>
            <ac:spMk id="12" creationId="{11D6E11F-FB3F-4C26-8057-7F87175F2DF4}"/>
          </ac:spMkLst>
        </pc:spChg>
        <pc:spChg chg="add del mod">
          <ac:chgData name="Maeyama Shinya" userId="38f0e35f578b418e" providerId="LiveId" clId="{5A583AFC-CAE4-40F9-9FB5-847B78CC7944}" dt="2020-10-23T18:01:47.819" v="930" actId="21"/>
          <ac:spMkLst>
            <pc:docMk/>
            <pc:sldMk cId="134374537" sldId="576"/>
            <ac:spMk id="13" creationId="{5EEB283D-8376-4C34-A534-C2E8CA74B43E}"/>
          </ac:spMkLst>
        </pc:spChg>
        <pc:spChg chg="add del mod">
          <ac:chgData name="Maeyama Shinya" userId="38f0e35f578b418e" providerId="LiveId" clId="{5A583AFC-CAE4-40F9-9FB5-847B78CC7944}" dt="2020-10-23T18:01:47.819" v="930" actId="21"/>
          <ac:spMkLst>
            <pc:docMk/>
            <pc:sldMk cId="134374537" sldId="576"/>
            <ac:spMk id="14" creationId="{6F9E9D7A-8393-43AD-B26A-19438B545FD1}"/>
          </ac:spMkLst>
        </pc:spChg>
        <pc:spChg chg="add del mod">
          <ac:chgData name="Maeyama Shinya" userId="38f0e35f578b418e" providerId="LiveId" clId="{5A583AFC-CAE4-40F9-9FB5-847B78CC7944}" dt="2020-10-23T18:01:47.819" v="930" actId="21"/>
          <ac:spMkLst>
            <pc:docMk/>
            <pc:sldMk cId="134374537" sldId="576"/>
            <ac:spMk id="15" creationId="{7DB66379-4200-48CD-AE2A-8058EE78FC02}"/>
          </ac:spMkLst>
        </pc:spChg>
        <pc:spChg chg="add del mod">
          <ac:chgData name="Maeyama Shinya" userId="38f0e35f578b418e" providerId="LiveId" clId="{5A583AFC-CAE4-40F9-9FB5-847B78CC7944}" dt="2020-10-23T18:01:47.819" v="930" actId="21"/>
          <ac:spMkLst>
            <pc:docMk/>
            <pc:sldMk cId="134374537" sldId="576"/>
            <ac:spMk id="16" creationId="{CF4ADD05-044B-4422-A2C7-88CE73EAF7B4}"/>
          </ac:spMkLst>
        </pc:spChg>
        <pc:spChg chg="add del mod">
          <ac:chgData name="Maeyama Shinya" userId="38f0e35f578b418e" providerId="LiveId" clId="{5A583AFC-CAE4-40F9-9FB5-847B78CC7944}" dt="2020-10-23T18:01:47.819" v="930" actId="21"/>
          <ac:spMkLst>
            <pc:docMk/>
            <pc:sldMk cId="134374537" sldId="576"/>
            <ac:spMk id="17" creationId="{6F447A76-5A5F-44CE-9350-56A1F404EC20}"/>
          </ac:spMkLst>
        </pc:spChg>
        <pc:spChg chg="add del mod">
          <ac:chgData name="Maeyama Shinya" userId="38f0e35f578b418e" providerId="LiveId" clId="{5A583AFC-CAE4-40F9-9FB5-847B78CC7944}" dt="2020-10-23T18:01:47.819" v="930" actId="21"/>
          <ac:spMkLst>
            <pc:docMk/>
            <pc:sldMk cId="134374537" sldId="576"/>
            <ac:spMk id="18" creationId="{AABBECB9-D2B2-41B9-A284-17FDC8633666}"/>
          </ac:spMkLst>
        </pc:spChg>
        <pc:spChg chg="add del mod">
          <ac:chgData name="Maeyama Shinya" userId="38f0e35f578b418e" providerId="LiveId" clId="{5A583AFC-CAE4-40F9-9FB5-847B78CC7944}" dt="2020-10-23T18:01:47.819" v="930" actId="21"/>
          <ac:spMkLst>
            <pc:docMk/>
            <pc:sldMk cId="134374537" sldId="576"/>
            <ac:spMk id="19" creationId="{111E55B3-A0C7-497C-9BEB-5C9C3D29965D}"/>
          </ac:spMkLst>
        </pc:spChg>
        <pc:spChg chg="add del mod">
          <ac:chgData name="Maeyama Shinya" userId="38f0e35f578b418e" providerId="LiveId" clId="{5A583AFC-CAE4-40F9-9FB5-847B78CC7944}" dt="2020-10-23T18:01:47.819" v="930" actId="21"/>
          <ac:spMkLst>
            <pc:docMk/>
            <pc:sldMk cId="134374537" sldId="576"/>
            <ac:spMk id="20" creationId="{48C636B0-5A52-4F04-A805-BF26C25E142E}"/>
          </ac:spMkLst>
        </pc:spChg>
        <pc:cxnChg chg="add del mod">
          <ac:chgData name="Maeyama Shinya" userId="38f0e35f578b418e" providerId="LiveId" clId="{5A583AFC-CAE4-40F9-9FB5-847B78CC7944}" dt="2020-10-23T18:01:47.819" v="930" actId="21"/>
          <ac:cxnSpMkLst>
            <pc:docMk/>
            <pc:sldMk cId="134374537" sldId="576"/>
            <ac:cxnSpMk id="6" creationId="{9C8D26E1-F42B-4E4E-A192-1FF4004E7652}"/>
          </ac:cxnSpMkLst>
        </pc:cxnChg>
        <pc:cxnChg chg="add del mod">
          <ac:chgData name="Maeyama Shinya" userId="38f0e35f578b418e" providerId="LiveId" clId="{5A583AFC-CAE4-40F9-9FB5-847B78CC7944}" dt="2020-10-23T18:01:47.819" v="930" actId="21"/>
          <ac:cxnSpMkLst>
            <pc:docMk/>
            <pc:sldMk cId="134374537" sldId="576"/>
            <ac:cxnSpMk id="8" creationId="{8C9BFCCF-A8AB-4AEA-88A4-ADD6C22E3CBA}"/>
          </ac:cxnSpMkLst>
        </pc:cxnChg>
      </pc:sldChg>
      <pc:sldChg chg="modSp mod">
        <pc:chgData name="Maeyama Shinya" userId="38f0e35f578b418e" providerId="LiveId" clId="{5A583AFC-CAE4-40F9-9FB5-847B78CC7944}" dt="2020-10-23T16:49:47.514" v="110" actId="20577"/>
        <pc:sldMkLst>
          <pc:docMk/>
          <pc:sldMk cId="2897141595" sldId="580"/>
        </pc:sldMkLst>
        <pc:spChg chg="mod">
          <ac:chgData name="Maeyama Shinya" userId="38f0e35f578b418e" providerId="LiveId" clId="{5A583AFC-CAE4-40F9-9FB5-847B78CC7944}" dt="2020-10-23T16:49:47.514" v="110" actId="20577"/>
          <ac:spMkLst>
            <pc:docMk/>
            <pc:sldMk cId="2897141595" sldId="580"/>
            <ac:spMk id="35" creationId="{00000000-0000-0000-0000-000000000000}"/>
          </ac:spMkLst>
        </pc:spChg>
      </pc:sldChg>
      <pc:sldChg chg="ord">
        <pc:chgData name="Maeyama Shinya" userId="38f0e35f578b418e" providerId="LiveId" clId="{5A583AFC-CAE4-40F9-9FB5-847B78CC7944}" dt="2020-10-23T18:02:03.663" v="932"/>
        <pc:sldMkLst>
          <pc:docMk/>
          <pc:sldMk cId="2066006629" sldId="582"/>
        </pc:sldMkLst>
      </pc:sldChg>
      <pc:sldChg chg="add">
        <pc:chgData name="Maeyama Shinya" userId="38f0e35f578b418e" providerId="LiveId" clId="{5A583AFC-CAE4-40F9-9FB5-847B78CC7944}" dt="2020-10-23T16:47:45.279" v="1"/>
        <pc:sldMkLst>
          <pc:docMk/>
          <pc:sldMk cId="1443472228" sldId="595"/>
        </pc:sldMkLst>
      </pc:sldChg>
      <pc:sldChg chg="del">
        <pc:chgData name="Maeyama Shinya" userId="38f0e35f578b418e" providerId="LiveId" clId="{5A583AFC-CAE4-40F9-9FB5-847B78CC7944}" dt="2020-10-23T16:47:27.908" v="0" actId="2696"/>
        <pc:sldMkLst>
          <pc:docMk/>
          <pc:sldMk cId="2382541651" sldId="595"/>
        </pc:sldMkLst>
      </pc:sldChg>
      <pc:sldChg chg="addSp delSp modSp add mod">
        <pc:chgData name="Maeyama Shinya" userId="38f0e35f578b418e" providerId="LiveId" clId="{5A583AFC-CAE4-40F9-9FB5-847B78CC7944}" dt="2020-10-23T18:16:58.560" v="1508" actId="20577"/>
        <pc:sldMkLst>
          <pc:docMk/>
          <pc:sldMk cId="1245866664" sldId="602"/>
        </pc:sldMkLst>
        <pc:spChg chg="mod">
          <ac:chgData name="Maeyama Shinya" userId="38f0e35f578b418e" providerId="LiveId" clId="{5A583AFC-CAE4-40F9-9FB5-847B78CC7944}" dt="2020-10-23T16:51:26.972" v="228" actId="403"/>
          <ac:spMkLst>
            <pc:docMk/>
            <pc:sldMk cId="1245866664" sldId="602"/>
            <ac:spMk id="2" creationId="{00000000-0000-0000-0000-000000000000}"/>
          </ac:spMkLst>
        </pc:spChg>
        <pc:spChg chg="add del mod">
          <ac:chgData name="Maeyama Shinya" userId="38f0e35f578b418e" providerId="LiveId" clId="{5A583AFC-CAE4-40F9-9FB5-847B78CC7944}" dt="2020-10-23T18:01:06.779" v="926" actId="478"/>
          <ac:spMkLst>
            <pc:docMk/>
            <pc:sldMk cId="1245866664" sldId="602"/>
            <ac:spMk id="5" creationId="{F4837516-1996-4EC4-9633-5F7A24D08E11}"/>
          </ac:spMkLst>
        </pc:spChg>
        <pc:spChg chg="add mod">
          <ac:chgData name="Maeyama Shinya" userId="38f0e35f578b418e" providerId="LiveId" clId="{5A583AFC-CAE4-40F9-9FB5-847B78CC7944}" dt="2020-10-23T18:14:40.272" v="1329" actId="1076"/>
          <ac:spMkLst>
            <pc:docMk/>
            <pc:sldMk cId="1245866664" sldId="602"/>
            <ac:spMk id="7" creationId="{F9F0812F-253B-4559-B732-954EA1CB5539}"/>
          </ac:spMkLst>
        </pc:spChg>
        <pc:spChg chg="add mod">
          <ac:chgData name="Maeyama Shinya" userId="38f0e35f578b418e" providerId="LiveId" clId="{5A583AFC-CAE4-40F9-9FB5-847B78CC7944}" dt="2020-10-23T18:16:58.560" v="1508" actId="20577"/>
          <ac:spMkLst>
            <pc:docMk/>
            <pc:sldMk cId="1245866664" sldId="602"/>
            <ac:spMk id="9" creationId="{EE2702DE-5FF4-4877-A4CC-84363C155869}"/>
          </ac:spMkLst>
        </pc:spChg>
        <pc:spChg chg="add mod">
          <ac:chgData name="Maeyama Shinya" userId="38f0e35f578b418e" providerId="LiveId" clId="{5A583AFC-CAE4-40F9-9FB5-847B78CC7944}" dt="2020-10-23T18:02:06.121" v="933"/>
          <ac:spMkLst>
            <pc:docMk/>
            <pc:sldMk cId="1245866664" sldId="602"/>
            <ac:spMk id="15" creationId="{95BBCE56-495B-40BA-8D33-AA451B6DEA86}"/>
          </ac:spMkLst>
        </pc:spChg>
        <pc:spChg chg="add mod">
          <ac:chgData name="Maeyama Shinya" userId="38f0e35f578b418e" providerId="LiveId" clId="{5A583AFC-CAE4-40F9-9FB5-847B78CC7944}" dt="2020-10-23T18:02:06.121" v="933"/>
          <ac:spMkLst>
            <pc:docMk/>
            <pc:sldMk cId="1245866664" sldId="602"/>
            <ac:spMk id="16" creationId="{4F8F23C3-D9F9-4437-A614-95B29D2BFE3A}"/>
          </ac:spMkLst>
        </pc:spChg>
        <pc:spChg chg="add mod">
          <ac:chgData name="Maeyama Shinya" userId="38f0e35f578b418e" providerId="LiveId" clId="{5A583AFC-CAE4-40F9-9FB5-847B78CC7944}" dt="2020-10-23T18:02:06.121" v="933"/>
          <ac:spMkLst>
            <pc:docMk/>
            <pc:sldMk cId="1245866664" sldId="602"/>
            <ac:spMk id="17" creationId="{4E68B90A-A61F-49F0-94B2-D1E2DC50E5B9}"/>
          </ac:spMkLst>
        </pc:spChg>
        <pc:spChg chg="add mod">
          <ac:chgData name="Maeyama Shinya" userId="38f0e35f578b418e" providerId="LiveId" clId="{5A583AFC-CAE4-40F9-9FB5-847B78CC7944}" dt="2020-10-23T18:02:06.121" v="933"/>
          <ac:spMkLst>
            <pc:docMk/>
            <pc:sldMk cId="1245866664" sldId="602"/>
            <ac:spMk id="18" creationId="{E7D0DDBD-D4C2-424F-89F7-1ACDE4573BE3}"/>
          </ac:spMkLst>
        </pc:spChg>
        <pc:spChg chg="add mod">
          <ac:chgData name="Maeyama Shinya" userId="38f0e35f578b418e" providerId="LiveId" clId="{5A583AFC-CAE4-40F9-9FB5-847B78CC7944}" dt="2020-10-23T18:02:06.121" v="933"/>
          <ac:spMkLst>
            <pc:docMk/>
            <pc:sldMk cId="1245866664" sldId="602"/>
            <ac:spMk id="19" creationId="{43EDA452-F8DE-4689-A599-6618096154E6}"/>
          </ac:spMkLst>
        </pc:spChg>
        <pc:spChg chg="add mod">
          <ac:chgData name="Maeyama Shinya" userId="38f0e35f578b418e" providerId="LiveId" clId="{5A583AFC-CAE4-40F9-9FB5-847B78CC7944}" dt="2020-10-23T18:15:25.058" v="1345" actId="1038"/>
          <ac:spMkLst>
            <pc:docMk/>
            <pc:sldMk cId="1245866664" sldId="602"/>
            <ac:spMk id="20" creationId="{660A12BC-99C8-4A68-9B33-0789D0F0E309}"/>
          </ac:spMkLst>
        </pc:spChg>
        <pc:spChg chg="add mod">
          <ac:chgData name="Maeyama Shinya" userId="38f0e35f578b418e" providerId="LiveId" clId="{5A583AFC-CAE4-40F9-9FB5-847B78CC7944}" dt="2020-10-23T18:02:06.121" v="933"/>
          <ac:spMkLst>
            <pc:docMk/>
            <pc:sldMk cId="1245866664" sldId="602"/>
            <ac:spMk id="21" creationId="{7D3C530C-85D1-4711-ADDF-144D19A94B85}"/>
          </ac:spMkLst>
        </pc:spChg>
        <pc:spChg chg="add mod">
          <ac:chgData name="Maeyama Shinya" userId="38f0e35f578b418e" providerId="LiveId" clId="{5A583AFC-CAE4-40F9-9FB5-847B78CC7944}" dt="2020-10-23T18:02:06.121" v="933"/>
          <ac:spMkLst>
            <pc:docMk/>
            <pc:sldMk cId="1245866664" sldId="602"/>
            <ac:spMk id="22" creationId="{7F90804F-718B-45BE-B582-4D54790A31A5}"/>
          </ac:spMkLst>
        </pc:spChg>
        <pc:spChg chg="add mod">
          <ac:chgData name="Maeyama Shinya" userId="38f0e35f578b418e" providerId="LiveId" clId="{5A583AFC-CAE4-40F9-9FB5-847B78CC7944}" dt="2020-10-23T18:02:06.121" v="933"/>
          <ac:spMkLst>
            <pc:docMk/>
            <pc:sldMk cId="1245866664" sldId="602"/>
            <ac:spMk id="24" creationId="{63D44040-9CE7-447B-B0DB-5AD606432351}"/>
          </ac:spMkLst>
        </pc:spChg>
        <pc:spChg chg="add mod">
          <ac:chgData name="Maeyama Shinya" userId="38f0e35f578b418e" providerId="LiveId" clId="{5A583AFC-CAE4-40F9-9FB5-847B78CC7944}" dt="2020-10-23T18:02:06.121" v="933"/>
          <ac:spMkLst>
            <pc:docMk/>
            <pc:sldMk cId="1245866664" sldId="602"/>
            <ac:spMk id="25" creationId="{4ACBC67F-244A-40AE-ADB9-DBD7FFA3DF10}"/>
          </ac:spMkLst>
        </pc:spChg>
        <pc:spChg chg="add mod">
          <ac:chgData name="Maeyama Shinya" userId="38f0e35f578b418e" providerId="LiveId" clId="{5A583AFC-CAE4-40F9-9FB5-847B78CC7944}" dt="2020-10-23T18:02:06.121" v="933"/>
          <ac:spMkLst>
            <pc:docMk/>
            <pc:sldMk cId="1245866664" sldId="602"/>
            <ac:spMk id="26" creationId="{1F1A4343-C255-478A-A0A2-9B60E553944C}"/>
          </ac:spMkLst>
        </pc:spChg>
        <pc:spChg chg="add mod">
          <ac:chgData name="Maeyama Shinya" userId="38f0e35f578b418e" providerId="LiveId" clId="{5A583AFC-CAE4-40F9-9FB5-847B78CC7944}" dt="2020-10-23T18:02:06.121" v="933"/>
          <ac:spMkLst>
            <pc:docMk/>
            <pc:sldMk cId="1245866664" sldId="602"/>
            <ac:spMk id="27" creationId="{E6EDFD8C-A46F-46A9-9A52-0171A8AA17C0}"/>
          </ac:spMkLst>
        </pc:spChg>
        <pc:spChg chg="add mod">
          <ac:chgData name="Maeyama Shinya" userId="38f0e35f578b418e" providerId="LiveId" clId="{5A583AFC-CAE4-40F9-9FB5-847B78CC7944}" dt="2020-10-23T18:15:09.741" v="1335" actId="1076"/>
          <ac:spMkLst>
            <pc:docMk/>
            <pc:sldMk cId="1245866664" sldId="602"/>
            <ac:spMk id="28" creationId="{4B6A18AD-3881-4AD0-A1EC-A822F74E78D7}"/>
          </ac:spMkLst>
        </pc:spChg>
        <pc:spChg chg="mod">
          <ac:chgData name="Maeyama Shinya" userId="38f0e35f578b418e" providerId="LiveId" clId="{5A583AFC-CAE4-40F9-9FB5-847B78CC7944}" dt="2020-10-23T18:16:09.976" v="1392" actId="6549"/>
          <ac:spMkLst>
            <pc:docMk/>
            <pc:sldMk cId="1245866664" sldId="602"/>
            <ac:spMk id="31" creationId="{A12E116A-EF0C-4F26-9A86-098CFBF119E2}"/>
          </ac:spMkLst>
        </pc:spChg>
        <pc:spChg chg="add mod">
          <ac:chgData name="Maeyama Shinya" userId="38f0e35f578b418e" providerId="LiveId" clId="{5A583AFC-CAE4-40F9-9FB5-847B78CC7944}" dt="2020-10-23T18:15:03.771" v="1334" actId="1076"/>
          <ac:spMkLst>
            <pc:docMk/>
            <pc:sldMk cId="1245866664" sldId="602"/>
            <ac:spMk id="32" creationId="{B78ED63B-5D57-4292-A87F-EB2757FE9638}"/>
          </ac:spMkLst>
        </pc:spChg>
        <pc:spChg chg="add mod">
          <ac:chgData name="Maeyama Shinya" userId="38f0e35f578b418e" providerId="LiveId" clId="{5A583AFC-CAE4-40F9-9FB5-847B78CC7944}" dt="2020-10-23T18:15:03.771" v="1334" actId="1076"/>
          <ac:spMkLst>
            <pc:docMk/>
            <pc:sldMk cId="1245866664" sldId="602"/>
            <ac:spMk id="33" creationId="{CAA22AC5-B8E1-46F6-8E73-BC3F33574DB3}"/>
          </ac:spMkLst>
        </pc:spChg>
        <pc:spChg chg="mod">
          <ac:chgData name="Maeyama Shinya" userId="38f0e35f578b418e" providerId="LiveId" clId="{5A583AFC-CAE4-40F9-9FB5-847B78CC7944}" dt="2020-10-23T18:12:20.226" v="1250"/>
          <ac:spMkLst>
            <pc:docMk/>
            <pc:sldMk cId="1245866664" sldId="602"/>
            <ac:spMk id="37" creationId="{CE46146E-39FB-4E9A-A6DA-7E339EC946AD}"/>
          </ac:spMkLst>
        </pc:spChg>
        <pc:spChg chg="mod">
          <ac:chgData name="Maeyama Shinya" userId="38f0e35f578b418e" providerId="LiveId" clId="{5A583AFC-CAE4-40F9-9FB5-847B78CC7944}" dt="2020-10-23T18:12:20.226" v="1250"/>
          <ac:spMkLst>
            <pc:docMk/>
            <pc:sldMk cId="1245866664" sldId="602"/>
            <ac:spMk id="38" creationId="{229C4D50-962B-4EF0-AFBA-60F82998DF86}"/>
          </ac:spMkLst>
        </pc:spChg>
        <pc:spChg chg="mod">
          <ac:chgData name="Maeyama Shinya" userId="38f0e35f578b418e" providerId="LiveId" clId="{5A583AFC-CAE4-40F9-9FB5-847B78CC7944}" dt="2020-10-23T18:12:20.226" v="1250"/>
          <ac:spMkLst>
            <pc:docMk/>
            <pc:sldMk cId="1245866664" sldId="602"/>
            <ac:spMk id="39" creationId="{9C7DDC31-813A-4DFE-A36E-DEFBBBB225E7}"/>
          </ac:spMkLst>
        </pc:spChg>
        <pc:spChg chg="mod">
          <ac:chgData name="Maeyama Shinya" userId="38f0e35f578b418e" providerId="LiveId" clId="{5A583AFC-CAE4-40F9-9FB5-847B78CC7944}" dt="2020-10-23T18:12:20.226" v="1250"/>
          <ac:spMkLst>
            <pc:docMk/>
            <pc:sldMk cId="1245866664" sldId="602"/>
            <ac:spMk id="40" creationId="{3843BCEE-3596-4410-B83B-00223ED62A1C}"/>
          </ac:spMkLst>
        </pc:spChg>
        <pc:spChg chg="mod">
          <ac:chgData name="Maeyama Shinya" userId="38f0e35f578b418e" providerId="LiveId" clId="{5A583AFC-CAE4-40F9-9FB5-847B78CC7944}" dt="2020-10-23T18:12:20.226" v="1250"/>
          <ac:spMkLst>
            <pc:docMk/>
            <pc:sldMk cId="1245866664" sldId="602"/>
            <ac:spMk id="41" creationId="{FF3E3D0B-CC23-4649-8F9D-C46BA3FE7991}"/>
          </ac:spMkLst>
        </pc:spChg>
        <pc:spChg chg="mod">
          <ac:chgData name="Maeyama Shinya" userId="38f0e35f578b418e" providerId="LiveId" clId="{5A583AFC-CAE4-40F9-9FB5-847B78CC7944}" dt="2020-10-23T18:12:20.226" v="1250"/>
          <ac:spMkLst>
            <pc:docMk/>
            <pc:sldMk cId="1245866664" sldId="602"/>
            <ac:spMk id="42" creationId="{D080630E-6223-427F-A077-1E56F679E6D2}"/>
          </ac:spMkLst>
        </pc:spChg>
        <pc:spChg chg="mod">
          <ac:chgData name="Maeyama Shinya" userId="38f0e35f578b418e" providerId="LiveId" clId="{5A583AFC-CAE4-40F9-9FB5-847B78CC7944}" dt="2020-10-23T18:12:20.226" v="1250"/>
          <ac:spMkLst>
            <pc:docMk/>
            <pc:sldMk cId="1245866664" sldId="602"/>
            <ac:spMk id="43" creationId="{C36AC5D5-32AB-4DF0-989C-77924DBBEE1E}"/>
          </ac:spMkLst>
        </pc:spChg>
        <pc:spChg chg="mod">
          <ac:chgData name="Maeyama Shinya" userId="38f0e35f578b418e" providerId="LiveId" clId="{5A583AFC-CAE4-40F9-9FB5-847B78CC7944}" dt="2020-10-23T18:12:20.226" v="1250"/>
          <ac:spMkLst>
            <pc:docMk/>
            <pc:sldMk cId="1245866664" sldId="602"/>
            <ac:spMk id="44" creationId="{A1327EC8-D098-4B66-BE3B-38990961D968}"/>
          </ac:spMkLst>
        </pc:spChg>
        <pc:spChg chg="mod">
          <ac:chgData name="Maeyama Shinya" userId="38f0e35f578b418e" providerId="LiveId" clId="{5A583AFC-CAE4-40F9-9FB5-847B78CC7944}" dt="2020-10-23T18:12:20.226" v="1250"/>
          <ac:spMkLst>
            <pc:docMk/>
            <pc:sldMk cId="1245866664" sldId="602"/>
            <ac:spMk id="45" creationId="{0D90688F-75FB-4DF6-BE69-B770EF5A71C8}"/>
          </ac:spMkLst>
        </pc:spChg>
        <pc:spChg chg="del">
          <ac:chgData name="Maeyama Shinya" userId="38f0e35f578b418e" providerId="LiveId" clId="{5A583AFC-CAE4-40F9-9FB5-847B78CC7944}" dt="2020-10-23T17:05:39.509" v="229" actId="478"/>
          <ac:spMkLst>
            <pc:docMk/>
            <pc:sldMk cId="1245866664" sldId="602"/>
            <ac:spMk id="59" creationId="{DE9FE076-E11E-4046-A9EB-BB9262EDE866}"/>
          </ac:spMkLst>
        </pc:spChg>
        <pc:spChg chg="del">
          <ac:chgData name="Maeyama Shinya" userId="38f0e35f578b418e" providerId="LiveId" clId="{5A583AFC-CAE4-40F9-9FB5-847B78CC7944}" dt="2020-10-23T17:05:39.509" v="229" actId="478"/>
          <ac:spMkLst>
            <pc:docMk/>
            <pc:sldMk cId="1245866664" sldId="602"/>
            <ac:spMk id="60" creationId="{1E96AE89-F8E4-4E3F-BBB9-5D1A8252D1A0}"/>
          </ac:spMkLst>
        </pc:spChg>
        <pc:grpChg chg="add mod">
          <ac:chgData name="Maeyama Shinya" userId="38f0e35f578b418e" providerId="LiveId" clId="{5A583AFC-CAE4-40F9-9FB5-847B78CC7944}" dt="2020-10-23T18:15:03.771" v="1334" actId="1076"/>
          <ac:grpSpMkLst>
            <pc:docMk/>
            <pc:sldMk cId="1245866664" sldId="602"/>
            <ac:grpSpMk id="34" creationId="{0A611D3C-2F91-47E6-A0CA-363DFB44AF32}"/>
          </ac:grpSpMkLst>
        </pc:grpChg>
        <pc:picChg chg="add mod ord">
          <ac:chgData name="Maeyama Shinya" userId="38f0e35f578b418e" providerId="LiveId" clId="{5A583AFC-CAE4-40F9-9FB5-847B78CC7944}" dt="2020-10-23T18:15:36.529" v="1348" actId="1076"/>
          <ac:picMkLst>
            <pc:docMk/>
            <pc:sldMk cId="1245866664" sldId="602"/>
            <ac:picMk id="3" creationId="{DCA9D37A-8F82-46D4-B45C-A475380BF236}"/>
          </ac:picMkLst>
        </pc:picChg>
        <pc:picChg chg="add mod modCrop">
          <ac:chgData name="Maeyama Shinya" userId="38f0e35f578b418e" providerId="LiveId" clId="{5A583AFC-CAE4-40F9-9FB5-847B78CC7944}" dt="2020-10-23T18:15:12.706" v="1336" actId="1076"/>
          <ac:picMkLst>
            <pc:docMk/>
            <pc:sldMk cId="1245866664" sldId="602"/>
            <ac:picMk id="4" creationId="{6679E216-B4FC-44FA-8874-FB3E898A9E4A}"/>
          </ac:picMkLst>
        </pc:picChg>
        <pc:picChg chg="add mod modCrop">
          <ac:chgData name="Maeyama Shinya" userId="38f0e35f578b418e" providerId="LiveId" clId="{5A583AFC-CAE4-40F9-9FB5-847B78CC7944}" dt="2020-10-23T18:15:19.184" v="1337" actId="1076"/>
          <ac:picMkLst>
            <pc:docMk/>
            <pc:sldMk cId="1245866664" sldId="602"/>
            <ac:picMk id="8" creationId="{74BD7E24-4B35-4F79-98DE-864C89A87F02}"/>
          </ac:picMkLst>
        </pc:picChg>
        <pc:picChg chg="del">
          <ac:chgData name="Maeyama Shinya" userId="38f0e35f578b418e" providerId="LiveId" clId="{5A583AFC-CAE4-40F9-9FB5-847B78CC7944}" dt="2020-10-23T17:05:42.173" v="230" actId="478"/>
          <ac:picMkLst>
            <pc:docMk/>
            <pc:sldMk cId="1245866664" sldId="602"/>
            <ac:picMk id="61" creationId="{4CDC5055-4D08-4C2D-AA54-7B3A5C11F922}"/>
          </ac:picMkLst>
        </pc:picChg>
        <pc:picChg chg="del">
          <ac:chgData name="Maeyama Shinya" userId="38f0e35f578b418e" providerId="LiveId" clId="{5A583AFC-CAE4-40F9-9FB5-847B78CC7944}" dt="2020-10-23T17:05:43.693" v="231" actId="478"/>
          <ac:picMkLst>
            <pc:docMk/>
            <pc:sldMk cId="1245866664" sldId="602"/>
            <ac:picMk id="62" creationId="{2439BDA8-87A6-4443-A42C-DFEDB21F018E}"/>
          </ac:picMkLst>
        </pc:picChg>
        <pc:cxnChg chg="add mod">
          <ac:chgData name="Maeyama Shinya" userId="38f0e35f578b418e" providerId="LiveId" clId="{5A583AFC-CAE4-40F9-9FB5-847B78CC7944}" dt="2020-10-23T18:02:06.121" v="933"/>
          <ac:cxnSpMkLst>
            <pc:docMk/>
            <pc:sldMk cId="1245866664" sldId="602"/>
            <ac:cxnSpMk id="13" creationId="{78ADE017-1EA1-49E6-AB89-450CCEBC746B}"/>
          </ac:cxnSpMkLst>
        </pc:cxnChg>
        <pc:cxnChg chg="add mod">
          <ac:chgData name="Maeyama Shinya" userId="38f0e35f578b418e" providerId="LiveId" clId="{5A583AFC-CAE4-40F9-9FB5-847B78CC7944}" dt="2020-10-23T18:02:06.121" v="933"/>
          <ac:cxnSpMkLst>
            <pc:docMk/>
            <pc:sldMk cId="1245866664" sldId="602"/>
            <ac:cxnSpMk id="14" creationId="{6A3CD532-A4F3-424A-9B22-88F924D28AB9}"/>
          </ac:cxnSpMkLst>
        </pc:cxnChg>
        <pc:cxnChg chg="mod">
          <ac:chgData name="Maeyama Shinya" userId="38f0e35f578b418e" providerId="LiveId" clId="{5A583AFC-CAE4-40F9-9FB5-847B78CC7944}" dt="2020-10-23T18:12:20.226" v="1250"/>
          <ac:cxnSpMkLst>
            <pc:docMk/>
            <pc:sldMk cId="1245866664" sldId="602"/>
            <ac:cxnSpMk id="35" creationId="{6C80AB1C-47B5-427B-8F05-4DF2E38158B8}"/>
          </ac:cxnSpMkLst>
        </pc:cxnChg>
        <pc:cxnChg chg="mod">
          <ac:chgData name="Maeyama Shinya" userId="38f0e35f578b418e" providerId="LiveId" clId="{5A583AFC-CAE4-40F9-9FB5-847B78CC7944}" dt="2020-10-23T18:12:20.226" v="1250"/>
          <ac:cxnSpMkLst>
            <pc:docMk/>
            <pc:sldMk cId="1245866664" sldId="602"/>
            <ac:cxnSpMk id="36" creationId="{A74EEF3C-5EA1-437F-8F0A-3F1A3757FFA9}"/>
          </ac:cxnSpMkLst>
        </pc:cxnChg>
      </pc:sldChg>
    </pc:docChg>
  </pc:docChgLst>
  <pc:docChgLst>
    <pc:chgData name="MAEYAMA Shinya" userId="0b7924a8-9abe-4ec5-8f8c-53027d111cc0" providerId="ADAL" clId="{240FEE5D-D3E8-49C2-A54C-33E841422391}"/>
    <pc:docChg chg="undo redo custSel addSld delSld modSld sldOrd">
      <pc:chgData name="MAEYAMA Shinya" userId="0b7924a8-9abe-4ec5-8f8c-53027d111cc0" providerId="ADAL" clId="{240FEE5D-D3E8-49C2-A54C-33E841422391}" dt="2021-08-10T02:55:28.433" v="28325"/>
      <pc:docMkLst>
        <pc:docMk/>
      </pc:docMkLst>
      <pc:sldChg chg="modSp mod">
        <pc:chgData name="MAEYAMA Shinya" userId="0b7924a8-9abe-4ec5-8f8c-53027d111cc0" providerId="ADAL" clId="{240FEE5D-D3E8-49C2-A54C-33E841422391}" dt="2021-08-06T06:57:12.055" v="26674" actId="6549"/>
        <pc:sldMkLst>
          <pc:docMk/>
          <pc:sldMk cId="1240065113" sldId="256"/>
        </pc:sldMkLst>
        <pc:spChg chg="mod">
          <ac:chgData name="MAEYAMA Shinya" userId="0b7924a8-9abe-4ec5-8f8c-53027d111cc0" providerId="ADAL" clId="{240FEE5D-D3E8-49C2-A54C-33E841422391}" dt="2021-08-05T05:23:29.579" v="21550" actId="313"/>
          <ac:spMkLst>
            <pc:docMk/>
            <pc:sldMk cId="1240065113" sldId="256"/>
            <ac:spMk id="2" creationId="{00000000-0000-0000-0000-000000000000}"/>
          </ac:spMkLst>
        </pc:spChg>
        <pc:spChg chg="mod">
          <ac:chgData name="MAEYAMA Shinya" userId="0b7924a8-9abe-4ec5-8f8c-53027d111cc0" providerId="ADAL" clId="{240FEE5D-D3E8-49C2-A54C-33E841422391}" dt="2021-08-06T06:57:12.055" v="26674" actId="6549"/>
          <ac:spMkLst>
            <pc:docMk/>
            <pc:sldMk cId="1240065113" sldId="256"/>
            <ac:spMk id="5" creationId="{00000000-0000-0000-0000-000000000000}"/>
          </ac:spMkLst>
        </pc:spChg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3967538850" sldId="549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3081760173" sldId="564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1832286825" sldId="566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3288971231" sldId="567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1803800457" sldId="568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2881399238" sldId="569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3482256022" sldId="570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1834246473" sldId="571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854401904" sldId="574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134374537" sldId="576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800985755" sldId="577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95646133" sldId="578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3158671879" sldId="579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2897141595" sldId="580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441161759" sldId="581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2066006629" sldId="582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4250100298" sldId="583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3711687958" sldId="585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1669539627" sldId="586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2134140608" sldId="588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516348488" sldId="589"/>
        </pc:sldMkLst>
      </pc:sldChg>
      <pc:sldChg chg="del">
        <pc:chgData name="MAEYAMA Shinya" userId="0b7924a8-9abe-4ec5-8f8c-53027d111cc0" providerId="ADAL" clId="{240FEE5D-D3E8-49C2-A54C-33E841422391}" dt="2021-08-04T01:12:27.963" v="3711" actId="47"/>
        <pc:sldMkLst>
          <pc:docMk/>
          <pc:sldMk cId="2041187087" sldId="590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3931716882" sldId="592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1787453512" sldId="593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1245866664" sldId="602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3016111198" sldId="603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2294902712" sldId="608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1149707761" sldId="610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3743640930" sldId="618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555134396" sldId="619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1669379928" sldId="620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4017423155" sldId="621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2484389353" sldId="622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3402587446" sldId="623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4098838501" sldId="624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213432557" sldId="625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3205165790" sldId="626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93107853" sldId="627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3988241515" sldId="628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1686606891" sldId="631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1667344685" sldId="632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415672154" sldId="633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4175657785" sldId="634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3853263712" sldId="635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766502432" sldId="636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4024551322" sldId="637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536761510" sldId="638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2121676533" sldId="639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1508696684" sldId="640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561984251" sldId="641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424053947" sldId="642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4247935801" sldId="643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1446312843" sldId="644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3605468958" sldId="645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2627986733" sldId="646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2851394135" sldId="648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3195530792" sldId="649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4064830953" sldId="650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2407968426" sldId="651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2644102267" sldId="652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2459033726" sldId="653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1714563445" sldId="654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950819750" sldId="655"/>
        </pc:sldMkLst>
      </pc:sldChg>
      <pc:sldChg chg="addSp delSp modSp mod">
        <pc:chgData name="MAEYAMA Shinya" userId="0b7924a8-9abe-4ec5-8f8c-53027d111cc0" providerId="ADAL" clId="{240FEE5D-D3E8-49C2-A54C-33E841422391}" dt="2021-08-10T02:55:28.433" v="28325"/>
        <pc:sldMkLst>
          <pc:docMk/>
          <pc:sldMk cId="1496917078" sldId="657"/>
        </pc:sldMkLst>
        <pc:spChg chg="mod">
          <ac:chgData name="MAEYAMA Shinya" userId="0b7924a8-9abe-4ec5-8f8c-53027d111cc0" providerId="ADAL" clId="{240FEE5D-D3E8-49C2-A54C-33E841422391}" dt="2021-08-03T23:58:25.866" v="168" actId="20577"/>
          <ac:spMkLst>
            <pc:docMk/>
            <pc:sldMk cId="1496917078" sldId="657"/>
            <ac:spMk id="2" creationId="{00000000-0000-0000-0000-000000000000}"/>
          </ac:spMkLst>
        </pc:spChg>
        <pc:spChg chg="del">
          <ac:chgData name="MAEYAMA Shinya" userId="0b7924a8-9abe-4ec5-8f8c-53027d111cc0" providerId="ADAL" clId="{240FEE5D-D3E8-49C2-A54C-33E841422391}" dt="2021-08-03T23:57:29.502" v="133" actId="478"/>
          <ac:spMkLst>
            <pc:docMk/>
            <pc:sldMk cId="1496917078" sldId="657"/>
            <ac:spMk id="3" creationId="{665E3943-513F-4B06-B513-41BF618CDE2D}"/>
          </ac:spMkLst>
        </pc:spChg>
        <pc:spChg chg="add mod">
          <ac:chgData name="MAEYAMA Shinya" userId="0b7924a8-9abe-4ec5-8f8c-53027d111cc0" providerId="ADAL" clId="{240FEE5D-D3E8-49C2-A54C-33E841422391}" dt="2021-08-04T00:31:55.661" v="2297" actId="20577"/>
          <ac:spMkLst>
            <pc:docMk/>
            <pc:sldMk cId="1496917078" sldId="657"/>
            <ac:spMk id="4" creationId="{2007B24B-25BD-469E-8286-B953C3E8BAAC}"/>
          </ac:spMkLst>
        </pc:spChg>
        <pc:spChg chg="del mod">
          <ac:chgData name="MAEYAMA Shinya" userId="0b7924a8-9abe-4ec5-8f8c-53027d111cc0" providerId="ADAL" clId="{240FEE5D-D3E8-49C2-A54C-33E841422391}" dt="2021-08-03T23:58:09.151" v="154" actId="478"/>
          <ac:spMkLst>
            <pc:docMk/>
            <pc:sldMk cId="1496917078" sldId="657"/>
            <ac:spMk id="23" creationId="{00000000-0000-0000-0000-000000000000}"/>
          </ac:spMkLst>
        </pc:spChg>
        <pc:spChg chg="del">
          <ac:chgData name="MAEYAMA Shinya" userId="0b7924a8-9abe-4ec5-8f8c-53027d111cc0" providerId="ADAL" clId="{240FEE5D-D3E8-49C2-A54C-33E841422391}" dt="2021-08-03T23:58:11.116" v="155" actId="478"/>
          <ac:spMkLst>
            <pc:docMk/>
            <pc:sldMk cId="1496917078" sldId="657"/>
            <ac:spMk id="37" creationId="{8A1D16CE-52CF-47C3-8C9A-B5EB5B6E8BA5}"/>
          </ac:spMkLst>
        </pc:spChg>
        <pc:spChg chg="del">
          <ac:chgData name="MAEYAMA Shinya" userId="0b7924a8-9abe-4ec5-8f8c-53027d111cc0" providerId="ADAL" clId="{240FEE5D-D3E8-49C2-A54C-33E841422391}" dt="2021-08-03T23:58:11.116" v="155" actId="478"/>
          <ac:spMkLst>
            <pc:docMk/>
            <pc:sldMk cId="1496917078" sldId="657"/>
            <ac:spMk id="39" creationId="{4D165BFB-14D5-4C6D-A5A5-5B5804B68074}"/>
          </ac:spMkLst>
        </pc:spChg>
        <pc:spChg chg="del">
          <ac:chgData name="MAEYAMA Shinya" userId="0b7924a8-9abe-4ec5-8f8c-53027d111cc0" providerId="ADAL" clId="{240FEE5D-D3E8-49C2-A54C-33E841422391}" dt="2021-08-03T23:58:11.116" v="155" actId="478"/>
          <ac:spMkLst>
            <pc:docMk/>
            <pc:sldMk cId="1496917078" sldId="657"/>
            <ac:spMk id="40" creationId="{5E7AFBA8-62AA-42B1-8ADD-BCC3AF305A3E}"/>
          </ac:spMkLst>
        </pc:spChg>
        <pc:spChg chg="del">
          <ac:chgData name="MAEYAMA Shinya" userId="0b7924a8-9abe-4ec5-8f8c-53027d111cc0" providerId="ADAL" clId="{240FEE5D-D3E8-49C2-A54C-33E841422391}" dt="2021-08-03T23:58:11.116" v="155" actId="478"/>
          <ac:spMkLst>
            <pc:docMk/>
            <pc:sldMk cId="1496917078" sldId="657"/>
            <ac:spMk id="41" creationId="{60BB2353-376D-40E3-9A05-AFA9B738EFC4}"/>
          </ac:spMkLst>
        </pc:spChg>
        <pc:spChg chg="del">
          <ac:chgData name="MAEYAMA Shinya" userId="0b7924a8-9abe-4ec5-8f8c-53027d111cc0" providerId="ADAL" clId="{240FEE5D-D3E8-49C2-A54C-33E841422391}" dt="2021-08-03T23:58:11.116" v="155" actId="478"/>
          <ac:spMkLst>
            <pc:docMk/>
            <pc:sldMk cId="1496917078" sldId="657"/>
            <ac:spMk id="42" creationId="{E88964E6-A76A-4C01-B8A0-05E2B676C660}"/>
          </ac:spMkLst>
        </pc:spChg>
        <pc:spChg chg="del">
          <ac:chgData name="MAEYAMA Shinya" userId="0b7924a8-9abe-4ec5-8f8c-53027d111cc0" providerId="ADAL" clId="{240FEE5D-D3E8-49C2-A54C-33E841422391}" dt="2021-08-03T23:58:11.116" v="155" actId="478"/>
          <ac:spMkLst>
            <pc:docMk/>
            <pc:sldMk cId="1496917078" sldId="657"/>
            <ac:spMk id="43" creationId="{B0162976-A03D-44C4-8F5A-63B13714B270}"/>
          </ac:spMkLst>
        </pc:spChg>
        <pc:spChg chg="mod">
          <ac:chgData name="MAEYAMA Shinya" userId="0b7924a8-9abe-4ec5-8f8c-53027d111cc0" providerId="ADAL" clId="{240FEE5D-D3E8-49C2-A54C-33E841422391}" dt="2021-08-10T02:55:28.433" v="28325"/>
          <ac:spMkLst>
            <pc:docMk/>
            <pc:sldMk cId="1496917078" sldId="657"/>
            <ac:spMk id="44" creationId="{F1CEE5F0-93E5-4A16-A5BF-8385ADC704BE}"/>
          </ac:spMkLst>
        </pc:spChg>
        <pc:spChg chg="del">
          <ac:chgData name="MAEYAMA Shinya" userId="0b7924a8-9abe-4ec5-8f8c-53027d111cc0" providerId="ADAL" clId="{240FEE5D-D3E8-49C2-A54C-33E841422391}" dt="2021-08-03T23:58:11.116" v="155" actId="478"/>
          <ac:spMkLst>
            <pc:docMk/>
            <pc:sldMk cId="1496917078" sldId="657"/>
            <ac:spMk id="50" creationId="{D9047ED9-61BF-4D2F-AF61-897836108C96}"/>
          </ac:spMkLst>
        </pc:spChg>
        <pc:grpChg chg="del">
          <ac:chgData name="MAEYAMA Shinya" userId="0b7924a8-9abe-4ec5-8f8c-53027d111cc0" providerId="ADAL" clId="{240FEE5D-D3E8-49C2-A54C-33E841422391}" dt="2021-08-03T23:58:11.116" v="155" actId="478"/>
          <ac:grpSpMkLst>
            <pc:docMk/>
            <pc:sldMk cId="1496917078" sldId="657"/>
            <ac:grpSpMk id="24" creationId="{2329A275-01F2-4D1A-A8CD-6B4C1DC01CE4}"/>
          </ac:grpSpMkLst>
        </pc:grpChg>
        <pc:grpChg chg="del">
          <ac:chgData name="MAEYAMA Shinya" userId="0b7924a8-9abe-4ec5-8f8c-53027d111cc0" providerId="ADAL" clId="{240FEE5D-D3E8-49C2-A54C-33E841422391}" dt="2021-08-03T23:58:11.116" v="155" actId="478"/>
          <ac:grpSpMkLst>
            <pc:docMk/>
            <pc:sldMk cId="1496917078" sldId="657"/>
            <ac:grpSpMk id="45" creationId="{0F271005-2001-4916-80F1-06493D5F9EC5}"/>
          </ac:grpSpMkLst>
        </pc:grpChg>
        <pc:picChg chg="add mod">
          <ac:chgData name="MAEYAMA Shinya" userId="0b7924a8-9abe-4ec5-8f8c-53027d111cc0" providerId="ADAL" clId="{240FEE5D-D3E8-49C2-A54C-33E841422391}" dt="2021-08-03T23:59:47.306" v="210" actId="14100"/>
          <ac:picMkLst>
            <pc:docMk/>
            <pc:sldMk cId="1496917078" sldId="657"/>
            <ac:picMk id="6" creationId="{7275D775-6FFF-467C-9BDB-3614316B028E}"/>
          </ac:picMkLst>
        </pc:picChg>
        <pc:picChg chg="add mod">
          <ac:chgData name="MAEYAMA Shinya" userId="0b7924a8-9abe-4ec5-8f8c-53027d111cc0" providerId="ADAL" clId="{240FEE5D-D3E8-49C2-A54C-33E841422391}" dt="2021-08-04T00:00:01.190" v="213" actId="1076"/>
          <ac:picMkLst>
            <pc:docMk/>
            <pc:sldMk cId="1496917078" sldId="657"/>
            <ac:picMk id="8" creationId="{F51431E4-9046-4141-A221-5E122B3BED41}"/>
          </ac:picMkLst>
        </pc:picChg>
        <pc:picChg chg="add mod">
          <ac:chgData name="MAEYAMA Shinya" userId="0b7924a8-9abe-4ec5-8f8c-53027d111cc0" providerId="ADAL" clId="{240FEE5D-D3E8-49C2-A54C-33E841422391}" dt="2021-08-04T00:00:14.041" v="216" actId="1076"/>
          <ac:picMkLst>
            <pc:docMk/>
            <pc:sldMk cId="1496917078" sldId="657"/>
            <ac:picMk id="10" creationId="{77352F8F-B7AA-4B2E-923E-583A80EC5997}"/>
          </ac:picMkLst>
        </pc:picChg>
        <pc:picChg chg="add del mod">
          <ac:chgData name="MAEYAMA Shinya" userId="0b7924a8-9abe-4ec5-8f8c-53027d111cc0" providerId="ADAL" clId="{240FEE5D-D3E8-49C2-A54C-33E841422391}" dt="2021-08-04T00:00:54.591" v="268" actId="478"/>
          <ac:picMkLst>
            <pc:docMk/>
            <pc:sldMk cId="1496917078" sldId="657"/>
            <ac:picMk id="12" creationId="{A3A05780-8E12-446B-95D2-FF80F59745D2}"/>
          </ac:picMkLst>
        </pc:picChg>
        <pc:picChg chg="del">
          <ac:chgData name="MAEYAMA Shinya" userId="0b7924a8-9abe-4ec5-8f8c-53027d111cc0" providerId="ADAL" clId="{240FEE5D-D3E8-49C2-A54C-33E841422391}" dt="2021-08-03T23:58:11.116" v="155" actId="478"/>
          <ac:picMkLst>
            <pc:docMk/>
            <pc:sldMk cId="1496917078" sldId="657"/>
            <ac:picMk id="38" creationId="{380D19B3-56C1-4688-8D8B-F16AD10178DC}"/>
          </ac:picMkLst>
        </pc:picChg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3080766114" sldId="658"/>
        </pc:sldMkLst>
      </pc:sldChg>
      <pc:sldChg chg="del">
        <pc:chgData name="MAEYAMA Shinya" userId="0b7924a8-9abe-4ec5-8f8c-53027d111cc0" providerId="ADAL" clId="{240FEE5D-D3E8-49C2-A54C-33E841422391}" dt="2021-08-04T01:12:37.494" v="3712" actId="47"/>
        <pc:sldMkLst>
          <pc:docMk/>
          <pc:sldMk cId="879431001" sldId="659"/>
        </pc:sldMkLst>
      </pc:sldChg>
      <pc:sldChg chg="addSp delSp modSp add mod">
        <pc:chgData name="MAEYAMA Shinya" userId="0b7924a8-9abe-4ec5-8f8c-53027d111cc0" providerId="ADAL" clId="{240FEE5D-D3E8-49C2-A54C-33E841422391}" dt="2021-08-10T02:55:28.433" v="28325"/>
        <pc:sldMkLst>
          <pc:docMk/>
          <pc:sldMk cId="920868170" sldId="660"/>
        </pc:sldMkLst>
        <pc:spChg chg="add del mod">
          <ac:chgData name="MAEYAMA Shinya" userId="0b7924a8-9abe-4ec5-8f8c-53027d111cc0" providerId="ADAL" clId="{240FEE5D-D3E8-49C2-A54C-33E841422391}" dt="2021-08-04T00:03:12.874" v="369"/>
          <ac:spMkLst>
            <pc:docMk/>
            <pc:sldMk cId="920868170" sldId="660"/>
            <ac:spMk id="3" creationId="{938B2434-7C56-4C79-A9E2-ADED479AB73D}"/>
          </ac:spMkLst>
        </pc:spChg>
        <pc:spChg chg="mod">
          <ac:chgData name="MAEYAMA Shinya" userId="0b7924a8-9abe-4ec5-8f8c-53027d111cc0" providerId="ADAL" clId="{240FEE5D-D3E8-49C2-A54C-33E841422391}" dt="2021-08-04T00:18:28.398" v="1257" actId="20577"/>
          <ac:spMkLst>
            <pc:docMk/>
            <pc:sldMk cId="920868170" sldId="660"/>
            <ac:spMk id="4" creationId="{2007B24B-25BD-469E-8286-B953C3E8BAAC}"/>
          </ac:spMkLst>
        </pc:spChg>
        <pc:spChg chg="add mod">
          <ac:chgData name="MAEYAMA Shinya" userId="0b7924a8-9abe-4ec5-8f8c-53027d111cc0" providerId="ADAL" clId="{240FEE5D-D3E8-49C2-A54C-33E841422391}" dt="2021-08-04T00:06:26.054" v="528" actId="1076"/>
          <ac:spMkLst>
            <pc:docMk/>
            <pc:sldMk cId="920868170" sldId="660"/>
            <ac:spMk id="5" creationId="{FFA8F571-EADF-46C9-9283-491E8390706A}"/>
          </ac:spMkLst>
        </pc:spChg>
        <pc:spChg chg="add mod">
          <ac:chgData name="MAEYAMA Shinya" userId="0b7924a8-9abe-4ec5-8f8c-53027d111cc0" providerId="ADAL" clId="{240FEE5D-D3E8-49C2-A54C-33E841422391}" dt="2021-08-04T00:06:26.054" v="528" actId="1076"/>
          <ac:spMkLst>
            <pc:docMk/>
            <pc:sldMk cId="920868170" sldId="660"/>
            <ac:spMk id="7" creationId="{2C5C6F31-A7EE-4203-9E65-756C39E2C80A}"/>
          </ac:spMkLst>
        </pc:spChg>
        <pc:spChg chg="add mod">
          <ac:chgData name="MAEYAMA Shinya" userId="0b7924a8-9abe-4ec5-8f8c-53027d111cc0" providerId="ADAL" clId="{240FEE5D-D3E8-49C2-A54C-33E841422391}" dt="2021-08-04T00:18:24.183" v="1255" actId="1036"/>
          <ac:spMkLst>
            <pc:docMk/>
            <pc:sldMk cId="920868170" sldId="660"/>
            <ac:spMk id="9" creationId="{D4BD46C2-CDCC-476A-8E56-1D5DD6E3CA8F}"/>
          </ac:spMkLst>
        </pc:spChg>
        <pc:spChg chg="add mod">
          <ac:chgData name="MAEYAMA Shinya" userId="0b7924a8-9abe-4ec5-8f8c-53027d111cc0" providerId="ADAL" clId="{240FEE5D-D3E8-49C2-A54C-33E841422391}" dt="2021-08-04T00:06:26.054" v="528" actId="1076"/>
          <ac:spMkLst>
            <pc:docMk/>
            <pc:sldMk cId="920868170" sldId="660"/>
            <ac:spMk id="13" creationId="{1C15976F-DA19-41DA-9D65-6FDE7BD55A8F}"/>
          </ac:spMkLst>
        </pc:spChg>
        <pc:spChg chg="add mod">
          <ac:chgData name="MAEYAMA Shinya" userId="0b7924a8-9abe-4ec5-8f8c-53027d111cc0" providerId="ADAL" clId="{240FEE5D-D3E8-49C2-A54C-33E841422391}" dt="2021-08-04T00:06:26.054" v="528" actId="1076"/>
          <ac:spMkLst>
            <pc:docMk/>
            <pc:sldMk cId="920868170" sldId="660"/>
            <ac:spMk id="14" creationId="{64C07C84-79ED-4203-80D7-2E39D4519CB0}"/>
          </ac:spMkLst>
        </pc:spChg>
        <pc:spChg chg="add mod">
          <ac:chgData name="MAEYAMA Shinya" userId="0b7924a8-9abe-4ec5-8f8c-53027d111cc0" providerId="ADAL" clId="{240FEE5D-D3E8-49C2-A54C-33E841422391}" dt="2021-08-04T00:06:26.054" v="528" actId="1076"/>
          <ac:spMkLst>
            <pc:docMk/>
            <pc:sldMk cId="920868170" sldId="660"/>
            <ac:spMk id="16" creationId="{4006A7E6-529A-4CAA-ABA1-8CD4A04DC176}"/>
          </ac:spMkLst>
        </pc:spChg>
        <pc:spChg chg="mod">
          <ac:chgData name="MAEYAMA Shinya" userId="0b7924a8-9abe-4ec5-8f8c-53027d111cc0" providerId="ADAL" clId="{240FEE5D-D3E8-49C2-A54C-33E841422391}" dt="2021-08-10T02:55:28.433" v="28325"/>
          <ac:spMkLst>
            <pc:docMk/>
            <pc:sldMk cId="920868170" sldId="660"/>
            <ac:spMk id="44" creationId="{F1CEE5F0-93E5-4A16-A5BF-8385ADC704BE}"/>
          </ac:spMkLst>
        </pc:spChg>
        <pc:picChg chg="del">
          <ac:chgData name="MAEYAMA Shinya" userId="0b7924a8-9abe-4ec5-8f8c-53027d111cc0" providerId="ADAL" clId="{240FEE5D-D3E8-49C2-A54C-33E841422391}" dt="2021-08-04T00:02:08.714" v="285" actId="478"/>
          <ac:picMkLst>
            <pc:docMk/>
            <pc:sldMk cId="920868170" sldId="660"/>
            <ac:picMk id="6" creationId="{7275D775-6FFF-467C-9BDB-3614316B028E}"/>
          </ac:picMkLst>
        </pc:picChg>
        <pc:picChg chg="del">
          <ac:chgData name="MAEYAMA Shinya" userId="0b7924a8-9abe-4ec5-8f8c-53027d111cc0" providerId="ADAL" clId="{240FEE5D-D3E8-49C2-A54C-33E841422391}" dt="2021-08-04T00:02:13.074" v="287" actId="478"/>
          <ac:picMkLst>
            <pc:docMk/>
            <pc:sldMk cId="920868170" sldId="660"/>
            <ac:picMk id="8" creationId="{F51431E4-9046-4141-A221-5E122B3BED41}"/>
          </ac:picMkLst>
        </pc:picChg>
        <pc:picChg chg="del">
          <ac:chgData name="MAEYAMA Shinya" userId="0b7924a8-9abe-4ec5-8f8c-53027d111cc0" providerId="ADAL" clId="{240FEE5D-D3E8-49C2-A54C-33E841422391}" dt="2021-08-04T00:07:34.726" v="545" actId="478"/>
          <ac:picMkLst>
            <pc:docMk/>
            <pc:sldMk cId="920868170" sldId="660"/>
            <ac:picMk id="10" creationId="{77352F8F-B7AA-4B2E-923E-583A80EC5997}"/>
          </ac:picMkLst>
        </pc:picChg>
        <pc:picChg chg="mod">
          <ac:chgData name="MAEYAMA Shinya" userId="0b7924a8-9abe-4ec5-8f8c-53027d111cc0" providerId="ADAL" clId="{240FEE5D-D3E8-49C2-A54C-33E841422391}" dt="2021-08-04T00:06:21.457" v="527" actId="14100"/>
          <ac:picMkLst>
            <pc:docMk/>
            <pc:sldMk cId="920868170" sldId="660"/>
            <ac:picMk id="12" creationId="{A3A05780-8E12-446B-95D2-FF80F59745D2}"/>
          </ac:picMkLst>
        </pc:picChg>
        <pc:picChg chg="add mod modCrop">
          <ac:chgData name="MAEYAMA Shinya" userId="0b7924a8-9abe-4ec5-8f8c-53027d111cc0" providerId="ADAL" clId="{240FEE5D-D3E8-49C2-A54C-33E841422391}" dt="2021-08-04T00:06:35.621" v="530" actId="1076"/>
          <ac:picMkLst>
            <pc:docMk/>
            <pc:sldMk cId="920868170" sldId="660"/>
            <ac:picMk id="18" creationId="{4696FBCC-4469-4EFA-BA04-0C893DD140CE}"/>
          </ac:picMkLst>
        </pc:picChg>
        <pc:picChg chg="add mod modCrop">
          <ac:chgData name="MAEYAMA Shinya" userId="0b7924a8-9abe-4ec5-8f8c-53027d111cc0" providerId="ADAL" clId="{240FEE5D-D3E8-49C2-A54C-33E841422391}" dt="2021-08-04T00:06:47.949" v="533" actId="1076"/>
          <ac:picMkLst>
            <pc:docMk/>
            <pc:sldMk cId="920868170" sldId="660"/>
            <ac:picMk id="20" creationId="{3DB0F38B-18C9-4A83-89CC-A159A86CEE67}"/>
          </ac:picMkLst>
        </pc:picChg>
        <pc:picChg chg="add mod">
          <ac:chgData name="MAEYAMA Shinya" userId="0b7924a8-9abe-4ec5-8f8c-53027d111cc0" providerId="ADAL" clId="{240FEE5D-D3E8-49C2-A54C-33E841422391}" dt="2021-08-04T00:18:34.052" v="1261" actId="1036"/>
          <ac:picMkLst>
            <pc:docMk/>
            <pc:sldMk cId="920868170" sldId="660"/>
            <ac:picMk id="21" creationId="{CF2E158A-56E1-46F5-B899-5A3DB95DDD14}"/>
          </ac:picMkLst>
        </pc:picChg>
        <pc:picChg chg="add mod">
          <ac:chgData name="MAEYAMA Shinya" userId="0b7924a8-9abe-4ec5-8f8c-53027d111cc0" providerId="ADAL" clId="{240FEE5D-D3E8-49C2-A54C-33E841422391}" dt="2021-08-04T00:18:34.052" v="1261" actId="1036"/>
          <ac:picMkLst>
            <pc:docMk/>
            <pc:sldMk cId="920868170" sldId="660"/>
            <ac:picMk id="23" creationId="{77C24785-6EB1-46CB-BACC-1EEE6C7644D4}"/>
          </ac:picMkLst>
        </pc:picChg>
        <pc:picChg chg="add mod">
          <ac:chgData name="MAEYAMA Shinya" userId="0b7924a8-9abe-4ec5-8f8c-53027d111cc0" providerId="ADAL" clId="{240FEE5D-D3E8-49C2-A54C-33E841422391}" dt="2021-08-04T00:18:38.501" v="1262" actId="1035"/>
          <ac:picMkLst>
            <pc:docMk/>
            <pc:sldMk cId="920868170" sldId="660"/>
            <ac:picMk id="25" creationId="{5F5B3DF1-1882-4F0B-A9C1-10CF78AF3770}"/>
          </ac:picMkLst>
        </pc:picChg>
        <pc:cxnChg chg="add mod">
          <ac:chgData name="MAEYAMA Shinya" userId="0b7924a8-9abe-4ec5-8f8c-53027d111cc0" providerId="ADAL" clId="{240FEE5D-D3E8-49C2-A54C-33E841422391}" dt="2021-08-04T00:06:26.054" v="528" actId="1076"/>
          <ac:cxnSpMkLst>
            <pc:docMk/>
            <pc:sldMk cId="920868170" sldId="660"/>
            <ac:cxnSpMk id="15" creationId="{E380CB2C-B3F6-40AB-A962-511A55EB5DCE}"/>
          </ac:cxnSpMkLst>
        </pc:cxnChg>
      </pc:sldChg>
      <pc:sldChg chg="addSp delSp modSp add mod">
        <pc:chgData name="MAEYAMA Shinya" userId="0b7924a8-9abe-4ec5-8f8c-53027d111cc0" providerId="ADAL" clId="{240FEE5D-D3E8-49C2-A54C-33E841422391}" dt="2021-08-10T02:55:28.433" v="28325"/>
        <pc:sldMkLst>
          <pc:docMk/>
          <pc:sldMk cId="2349084288" sldId="661"/>
        </pc:sldMkLst>
        <pc:spChg chg="mod">
          <ac:chgData name="MAEYAMA Shinya" userId="0b7924a8-9abe-4ec5-8f8c-53027d111cc0" providerId="ADAL" clId="{240FEE5D-D3E8-49C2-A54C-33E841422391}" dt="2021-08-07T05:11:27.359" v="27238" actId="404"/>
          <ac:spMkLst>
            <pc:docMk/>
            <pc:sldMk cId="2349084288" sldId="661"/>
            <ac:spMk id="4" creationId="{2007B24B-25BD-469E-8286-B953C3E8BAAC}"/>
          </ac:spMkLst>
        </pc:spChg>
        <pc:spChg chg="del">
          <ac:chgData name="MAEYAMA Shinya" userId="0b7924a8-9abe-4ec5-8f8c-53027d111cc0" providerId="ADAL" clId="{240FEE5D-D3E8-49C2-A54C-33E841422391}" dt="2021-08-04T00:15:18.614" v="998" actId="478"/>
          <ac:spMkLst>
            <pc:docMk/>
            <pc:sldMk cId="2349084288" sldId="661"/>
            <ac:spMk id="5" creationId="{FFA8F571-EADF-46C9-9283-491E8390706A}"/>
          </ac:spMkLst>
        </pc:spChg>
        <pc:spChg chg="del">
          <ac:chgData name="MAEYAMA Shinya" userId="0b7924a8-9abe-4ec5-8f8c-53027d111cc0" providerId="ADAL" clId="{240FEE5D-D3E8-49C2-A54C-33E841422391}" dt="2021-08-04T00:15:18.614" v="998" actId="478"/>
          <ac:spMkLst>
            <pc:docMk/>
            <pc:sldMk cId="2349084288" sldId="661"/>
            <ac:spMk id="7" creationId="{2C5C6F31-A7EE-4203-9E65-756C39E2C80A}"/>
          </ac:spMkLst>
        </pc:spChg>
        <pc:spChg chg="del">
          <ac:chgData name="MAEYAMA Shinya" userId="0b7924a8-9abe-4ec5-8f8c-53027d111cc0" providerId="ADAL" clId="{240FEE5D-D3E8-49C2-A54C-33E841422391}" dt="2021-08-04T00:15:18.614" v="998" actId="478"/>
          <ac:spMkLst>
            <pc:docMk/>
            <pc:sldMk cId="2349084288" sldId="661"/>
            <ac:spMk id="9" creationId="{D4BD46C2-CDCC-476A-8E56-1D5DD6E3CA8F}"/>
          </ac:spMkLst>
        </pc:spChg>
        <pc:spChg chg="del">
          <ac:chgData name="MAEYAMA Shinya" userId="0b7924a8-9abe-4ec5-8f8c-53027d111cc0" providerId="ADAL" clId="{240FEE5D-D3E8-49C2-A54C-33E841422391}" dt="2021-08-04T00:15:18.614" v="998" actId="478"/>
          <ac:spMkLst>
            <pc:docMk/>
            <pc:sldMk cId="2349084288" sldId="661"/>
            <ac:spMk id="13" creationId="{1C15976F-DA19-41DA-9D65-6FDE7BD55A8F}"/>
          </ac:spMkLst>
        </pc:spChg>
        <pc:spChg chg="del">
          <ac:chgData name="MAEYAMA Shinya" userId="0b7924a8-9abe-4ec5-8f8c-53027d111cc0" providerId="ADAL" clId="{240FEE5D-D3E8-49C2-A54C-33E841422391}" dt="2021-08-04T00:15:18.614" v="998" actId="478"/>
          <ac:spMkLst>
            <pc:docMk/>
            <pc:sldMk cId="2349084288" sldId="661"/>
            <ac:spMk id="14" creationId="{64C07C84-79ED-4203-80D7-2E39D4519CB0}"/>
          </ac:spMkLst>
        </pc:spChg>
        <pc:spChg chg="del">
          <ac:chgData name="MAEYAMA Shinya" userId="0b7924a8-9abe-4ec5-8f8c-53027d111cc0" providerId="ADAL" clId="{240FEE5D-D3E8-49C2-A54C-33E841422391}" dt="2021-08-04T00:15:18.614" v="998" actId="478"/>
          <ac:spMkLst>
            <pc:docMk/>
            <pc:sldMk cId="2349084288" sldId="661"/>
            <ac:spMk id="16" creationId="{4006A7E6-529A-4CAA-ABA1-8CD4A04DC176}"/>
          </ac:spMkLst>
        </pc:spChg>
        <pc:spChg chg="mod">
          <ac:chgData name="MAEYAMA Shinya" userId="0b7924a8-9abe-4ec5-8f8c-53027d111cc0" providerId="ADAL" clId="{240FEE5D-D3E8-49C2-A54C-33E841422391}" dt="2021-08-10T02:55:28.433" v="28325"/>
          <ac:spMkLst>
            <pc:docMk/>
            <pc:sldMk cId="2349084288" sldId="661"/>
            <ac:spMk id="44" creationId="{F1CEE5F0-93E5-4A16-A5BF-8385ADC704BE}"/>
          </ac:spMkLst>
        </pc:spChg>
        <pc:picChg chg="add mod">
          <ac:chgData name="MAEYAMA Shinya" userId="0b7924a8-9abe-4ec5-8f8c-53027d111cc0" providerId="ADAL" clId="{240FEE5D-D3E8-49C2-A54C-33E841422391}" dt="2021-08-05T05:05:59.258" v="20795" actId="1035"/>
          <ac:picMkLst>
            <pc:docMk/>
            <pc:sldMk cId="2349084288" sldId="661"/>
            <ac:picMk id="6" creationId="{216B5538-E651-4153-B721-65C9DAE84FA8}"/>
          </ac:picMkLst>
        </pc:picChg>
        <pc:picChg chg="mod">
          <ac:chgData name="MAEYAMA Shinya" userId="0b7924a8-9abe-4ec5-8f8c-53027d111cc0" providerId="ADAL" clId="{240FEE5D-D3E8-49C2-A54C-33E841422391}" dt="2021-08-05T05:05:59.258" v="20795" actId="1035"/>
          <ac:picMkLst>
            <pc:docMk/>
            <pc:sldMk cId="2349084288" sldId="661"/>
            <ac:picMk id="12" creationId="{A3A05780-8E12-446B-95D2-FF80F59745D2}"/>
          </ac:picMkLst>
        </pc:picChg>
        <pc:picChg chg="del">
          <ac:chgData name="MAEYAMA Shinya" userId="0b7924a8-9abe-4ec5-8f8c-53027d111cc0" providerId="ADAL" clId="{240FEE5D-D3E8-49C2-A54C-33E841422391}" dt="2021-08-04T00:15:18.614" v="998" actId="478"/>
          <ac:picMkLst>
            <pc:docMk/>
            <pc:sldMk cId="2349084288" sldId="661"/>
            <ac:picMk id="18" creationId="{4696FBCC-4469-4EFA-BA04-0C893DD140CE}"/>
          </ac:picMkLst>
        </pc:picChg>
        <pc:picChg chg="add mod modCrop">
          <ac:chgData name="MAEYAMA Shinya" userId="0b7924a8-9abe-4ec5-8f8c-53027d111cc0" providerId="ADAL" clId="{240FEE5D-D3E8-49C2-A54C-33E841422391}" dt="2021-08-04T00:19:54.403" v="1363" actId="1037"/>
          <ac:picMkLst>
            <pc:docMk/>
            <pc:sldMk cId="2349084288" sldId="661"/>
            <ac:picMk id="19" creationId="{13DC6BF9-C936-46A3-B2ED-A4A1B16F2D10}"/>
          </ac:picMkLst>
        </pc:picChg>
        <pc:picChg chg="del">
          <ac:chgData name="MAEYAMA Shinya" userId="0b7924a8-9abe-4ec5-8f8c-53027d111cc0" providerId="ADAL" clId="{240FEE5D-D3E8-49C2-A54C-33E841422391}" dt="2021-08-04T00:15:18.614" v="998" actId="478"/>
          <ac:picMkLst>
            <pc:docMk/>
            <pc:sldMk cId="2349084288" sldId="661"/>
            <ac:picMk id="20" creationId="{3DB0F38B-18C9-4A83-89CC-A159A86CEE67}"/>
          </ac:picMkLst>
        </pc:picChg>
        <pc:picChg chg="del">
          <ac:chgData name="MAEYAMA Shinya" userId="0b7924a8-9abe-4ec5-8f8c-53027d111cc0" providerId="ADAL" clId="{240FEE5D-D3E8-49C2-A54C-33E841422391}" dt="2021-08-04T00:16:13.585" v="1115" actId="478"/>
          <ac:picMkLst>
            <pc:docMk/>
            <pc:sldMk cId="2349084288" sldId="661"/>
            <ac:picMk id="21" creationId="{CF2E158A-56E1-46F5-B899-5A3DB95DDD14}"/>
          </ac:picMkLst>
        </pc:picChg>
        <pc:picChg chg="add del mod modCrop">
          <ac:chgData name="MAEYAMA Shinya" userId="0b7924a8-9abe-4ec5-8f8c-53027d111cc0" providerId="ADAL" clId="{240FEE5D-D3E8-49C2-A54C-33E841422391}" dt="2021-08-04T00:28:02.073" v="1940" actId="478"/>
          <ac:picMkLst>
            <pc:docMk/>
            <pc:sldMk cId="2349084288" sldId="661"/>
            <ac:picMk id="22" creationId="{089AFCDB-A836-4BF1-964C-14125DB4C6E0}"/>
          </ac:picMkLst>
        </pc:picChg>
        <pc:picChg chg="del">
          <ac:chgData name="MAEYAMA Shinya" userId="0b7924a8-9abe-4ec5-8f8c-53027d111cc0" providerId="ADAL" clId="{240FEE5D-D3E8-49C2-A54C-33E841422391}" dt="2021-08-04T00:16:13.585" v="1115" actId="478"/>
          <ac:picMkLst>
            <pc:docMk/>
            <pc:sldMk cId="2349084288" sldId="661"/>
            <ac:picMk id="23" creationId="{77C24785-6EB1-46CB-BACC-1EEE6C7644D4}"/>
          </ac:picMkLst>
        </pc:picChg>
        <pc:picChg chg="mod modCrop">
          <ac:chgData name="MAEYAMA Shinya" userId="0b7924a8-9abe-4ec5-8f8c-53027d111cc0" providerId="ADAL" clId="{240FEE5D-D3E8-49C2-A54C-33E841422391}" dt="2021-08-04T00:19:54.403" v="1363" actId="1037"/>
          <ac:picMkLst>
            <pc:docMk/>
            <pc:sldMk cId="2349084288" sldId="661"/>
            <ac:picMk id="25" creationId="{5F5B3DF1-1882-4F0B-A9C1-10CF78AF3770}"/>
          </ac:picMkLst>
        </pc:picChg>
        <pc:cxnChg chg="del">
          <ac:chgData name="MAEYAMA Shinya" userId="0b7924a8-9abe-4ec5-8f8c-53027d111cc0" providerId="ADAL" clId="{240FEE5D-D3E8-49C2-A54C-33E841422391}" dt="2021-08-04T00:15:18.614" v="998" actId="478"/>
          <ac:cxnSpMkLst>
            <pc:docMk/>
            <pc:sldMk cId="2349084288" sldId="661"/>
            <ac:cxnSpMk id="15" creationId="{E380CB2C-B3F6-40AB-A962-511A55EB5DCE}"/>
          </ac:cxnSpMkLst>
        </pc:cxnChg>
      </pc:sldChg>
      <pc:sldChg chg="addSp delSp modSp add mod">
        <pc:chgData name="MAEYAMA Shinya" userId="0b7924a8-9abe-4ec5-8f8c-53027d111cc0" providerId="ADAL" clId="{240FEE5D-D3E8-49C2-A54C-33E841422391}" dt="2021-08-10T02:55:28.433" v="28325"/>
        <pc:sldMkLst>
          <pc:docMk/>
          <pc:sldMk cId="3522710394" sldId="662"/>
        </pc:sldMkLst>
        <pc:spChg chg="mod">
          <ac:chgData name="MAEYAMA Shinya" userId="0b7924a8-9abe-4ec5-8f8c-53027d111cc0" providerId="ADAL" clId="{240FEE5D-D3E8-49C2-A54C-33E841422391}" dt="2021-08-04T00:32:41.065" v="2346" actId="6549"/>
          <ac:spMkLst>
            <pc:docMk/>
            <pc:sldMk cId="3522710394" sldId="662"/>
            <ac:spMk id="2" creationId="{00000000-0000-0000-0000-000000000000}"/>
          </ac:spMkLst>
        </pc:spChg>
        <pc:spChg chg="mod">
          <ac:chgData name="MAEYAMA Shinya" userId="0b7924a8-9abe-4ec5-8f8c-53027d111cc0" providerId="ADAL" clId="{240FEE5D-D3E8-49C2-A54C-33E841422391}" dt="2021-08-05T05:23:32.918" v="21552" actId="313"/>
          <ac:spMkLst>
            <pc:docMk/>
            <pc:sldMk cId="3522710394" sldId="662"/>
            <ac:spMk id="4" creationId="{2007B24B-25BD-469E-8286-B953C3E8BAAC}"/>
          </ac:spMkLst>
        </pc:spChg>
        <pc:spChg chg="add del mod">
          <ac:chgData name="MAEYAMA Shinya" userId="0b7924a8-9abe-4ec5-8f8c-53027d111cc0" providerId="ADAL" clId="{240FEE5D-D3E8-49C2-A54C-33E841422391}" dt="2021-08-04T00:37:59.534" v="3010" actId="478"/>
          <ac:spMkLst>
            <pc:docMk/>
            <pc:sldMk cId="3522710394" sldId="662"/>
            <ac:spMk id="9" creationId="{985CD061-088D-40B0-834F-6C0423B7795E}"/>
          </ac:spMkLst>
        </pc:spChg>
        <pc:spChg chg="add del">
          <ac:chgData name="MAEYAMA Shinya" userId="0b7924a8-9abe-4ec5-8f8c-53027d111cc0" providerId="ADAL" clId="{240FEE5D-D3E8-49C2-A54C-33E841422391}" dt="2021-08-04T01:02:00.058" v="3116" actId="11529"/>
          <ac:spMkLst>
            <pc:docMk/>
            <pc:sldMk cId="3522710394" sldId="662"/>
            <ac:spMk id="32" creationId="{39F73382-7970-464A-9DA9-1FD7DD6D6D4B}"/>
          </ac:spMkLst>
        </pc:spChg>
        <pc:spChg chg="add del mod">
          <ac:chgData name="MAEYAMA Shinya" userId="0b7924a8-9abe-4ec5-8f8c-53027d111cc0" providerId="ADAL" clId="{240FEE5D-D3E8-49C2-A54C-33E841422391}" dt="2021-08-04T01:03:45.124" v="3226" actId="478"/>
          <ac:spMkLst>
            <pc:docMk/>
            <pc:sldMk cId="3522710394" sldId="662"/>
            <ac:spMk id="40" creationId="{3485AAD7-8515-4772-A2A1-9BD1D7DB7D7D}"/>
          </ac:spMkLst>
        </pc:spChg>
        <pc:spChg chg="add del mod">
          <ac:chgData name="MAEYAMA Shinya" userId="0b7924a8-9abe-4ec5-8f8c-53027d111cc0" providerId="ADAL" clId="{240FEE5D-D3E8-49C2-A54C-33E841422391}" dt="2021-08-04T01:03:45.124" v="3226" actId="478"/>
          <ac:spMkLst>
            <pc:docMk/>
            <pc:sldMk cId="3522710394" sldId="662"/>
            <ac:spMk id="41" creationId="{1403B057-6CE4-4AE0-B585-6EAEBDF8BC5F}"/>
          </ac:spMkLst>
        </pc:spChg>
        <pc:spChg chg="add del mod">
          <ac:chgData name="MAEYAMA Shinya" userId="0b7924a8-9abe-4ec5-8f8c-53027d111cc0" providerId="ADAL" clId="{240FEE5D-D3E8-49C2-A54C-33E841422391}" dt="2021-08-04T01:02:16.715" v="3120" actId="478"/>
          <ac:spMkLst>
            <pc:docMk/>
            <pc:sldMk cId="3522710394" sldId="662"/>
            <ac:spMk id="42" creationId="{CB21E22A-F7FE-49F7-912D-3CBA974E5802}"/>
          </ac:spMkLst>
        </pc:spChg>
        <pc:spChg chg="add del mod">
          <ac:chgData name="MAEYAMA Shinya" userId="0b7924a8-9abe-4ec5-8f8c-53027d111cc0" providerId="ADAL" clId="{240FEE5D-D3E8-49C2-A54C-33E841422391}" dt="2021-08-04T01:03:45.806" v="3227" actId="478"/>
          <ac:spMkLst>
            <pc:docMk/>
            <pc:sldMk cId="3522710394" sldId="662"/>
            <ac:spMk id="43" creationId="{EF813B6E-5F2F-4F52-8A71-D69DBB101D06}"/>
          </ac:spMkLst>
        </pc:spChg>
        <pc:spChg chg="mod">
          <ac:chgData name="MAEYAMA Shinya" userId="0b7924a8-9abe-4ec5-8f8c-53027d111cc0" providerId="ADAL" clId="{240FEE5D-D3E8-49C2-A54C-33E841422391}" dt="2021-08-10T02:55:28.433" v="28325"/>
          <ac:spMkLst>
            <pc:docMk/>
            <pc:sldMk cId="3522710394" sldId="662"/>
            <ac:spMk id="44" creationId="{F1CEE5F0-93E5-4A16-A5BF-8385ADC704BE}"/>
          </ac:spMkLst>
        </pc:spChg>
        <pc:spChg chg="add mod">
          <ac:chgData name="MAEYAMA Shinya" userId="0b7924a8-9abe-4ec5-8f8c-53027d111cc0" providerId="ADAL" clId="{240FEE5D-D3E8-49C2-A54C-33E841422391}" dt="2021-08-04T01:06:04.034" v="3571" actId="1035"/>
          <ac:spMkLst>
            <pc:docMk/>
            <pc:sldMk cId="3522710394" sldId="662"/>
            <ac:spMk id="45" creationId="{A5283F4B-7868-4E65-A823-BDAE46700203}"/>
          </ac:spMkLst>
        </pc:spChg>
        <pc:spChg chg="add mod">
          <ac:chgData name="MAEYAMA Shinya" userId="0b7924a8-9abe-4ec5-8f8c-53027d111cc0" providerId="ADAL" clId="{240FEE5D-D3E8-49C2-A54C-33E841422391}" dt="2021-08-04T01:06:04.034" v="3571" actId="1035"/>
          <ac:spMkLst>
            <pc:docMk/>
            <pc:sldMk cId="3522710394" sldId="662"/>
            <ac:spMk id="46" creationId="{97D7E785-EC8E-4420-B4B1-1591EAF5F798}"/>
          </ac:spMkLst>
        </pc:spChg>
        <pc:spChg chg="add mod">
          <ac:chgData name="MAEYAMA Shinya" userId="0b7924a8-9abe-4ec5-8f8c-53027d111cc0" providerId="ADAL" clId="{240FEE5D-D3E8-49C2-A54C-33E841422391}" dt="2021-08-04T01:06:04.034" v="3571" actId="1035"/>
          <ac:spMkLst>
            <pc:docMk/>
            <pc:sldMk cId="3522710394" sldId="662"/>
            <ac:spMk id="47" creationId="{E11494D4-8C1A-477A-822C-2E47FE02BAB2}"/>
          </ac:spMkLst>
        </pc:spChg>
        <pc:spChg chg="add mod">
          <ac:chgData name="MAEYAMA Shinya" userId="0b7924a8-9abe-4ec5-8f8c-53027d111cc0" providerId="ADAL" clId="{240FEE5D-D3E8-49C2-A54C-33E841422391}" dt="2021-08-04T01:05:56.258" v="3564" actId="1035"/>
          <ac:spMkLst>
            <pc:docMk/>
            <pc:sldMk cId="3522710394" sldId="662"/>
            <ac:spMk id="48" creationId="{D2634A72-9557-4A2F-A16D-0D8195CF1F97}"/>
          </ac:spMkLst>
        </pc:spChg>
        <pc:spChg chg="add mod">
          <ac:chgData name="MAEYAMA Shinya" userId="0b7924a8-9abe-4ec5-8f8c-53027d111cc0" providerId="ADAL" clId="{240FEE5D-D3E8-49C2-A54C-33E841422391}" dt="2021-08-04T01:05:56.258" v="3564" actId="1035"/>
          <ac:spMkLst>
            <pc:docMk/>
            <pc:sldMk cId="3522710394" sldId="662"/>
            <ac:spMk id="49" creationId="{AEDC3BAE-5E29-4561-AED5-992D00719246}"/>
          </ac:spMkLst>
        </pc:spChg>
        <pc:spChg chg="add mod">
          <ac:chgData name="MAEYAMA Shinya" userId="0b7924a8-9abe-4ec5-8f8c-53027d111cc0" providerId="ADAL" clId="{240FEE5D-D3E8-49C2-A54C-33E841422391}" dt="2021-08-04T01:05:56.258" v="3564" actId="1035"/>
          <ac:spMkLst>
            <pc:docMk/>
            <pc:sldMk cId="3522710394" sldId="662"/>
            <ac:spMk id="50" creationId="{F0F0C46B-845E-4C98-A060-6097C26C0773}"/>
          </ac:spMkLst>
        </pc:spChg>
        <pc:spChg chg="add mod">
          <ac:chgData name="MAEYAMA Shinya" userId="0b7924a8-9abe-4ec5-8f8c-53027d111cc0" providerId="ADAL" clId="{240FEE5D-D3E8-49C2-A54C-33E841422391}" dt="2021-08-04T01:05:47.921" v="3552" actId="1035"/>
          <ac:spMkLst>
            <pc:docMk/>
            <pc:sldMk cId="3522710394" sldId="662"/>
            <ac:spMk id="51" creationId="{A1DACB0B-8812-44A0-B3FB-48D87DE41F0E}"/>
          </ac:spMkLst>
        </pc:spChg>
        <pc:spChg chg="add mod">
          <ac:chgData name="MAEYAMA Shinya" userId="0b7924a8-9abe-4ec5-8f8c-53027d111cc0" providerId="ADAL" clId="{240FEE5D-D3E8-49C2-A54C-33E841422391}" dt="2021-08-04T01:05:47.921" v="3552" actId="1035"/>
          <ac:spMkLst>
            <pc:docMk/>
            <pc:sldMk cId="3522710394" sldId="662"/>
            <ac:spMk id="52" creationId="{594F88B4-5666-453B-A1D9-CA8C28F0D77C}"/>
          </ac:spMkLst>
        </pc:spChg>
        <pc:spChg chg="add mod">
          <ac:chgData name="MAEYAMA Shinya" userId="0b7924a8-9abe-4ec5-8f8c-53027d111cc0" providerId="ADAL" clId="{240FEE5D-D3E8-49C2-A54C-33E841422391}" dt="2021-08-04T01:05:47.921" v="3552" actId="1035"/>
          <ac:spMkLst>
            <pc:docMk/>
            <pc:sldMk cId="3522710394" sldId="662"/>
            <ac:spMk id="53" creationId="{869DD6FA-79D3-492F-B066-E8305BE7D06B}"/>
          </ac:spMkLst>
        </pc:spChg>
        <pc:spChg chg="add del mod">
          <ac:chgData name="MAEYAMA Shinya" userId="0b7924a8-9abe-4ec5-8f8c-53027d111cc0" providerId="ADAL" clId="{240FEE5D-D3E8-49C2-A54C-33E841422391}" dt="2021-08-04T01:03:43.253" v="3225" actId="478"/>
          <ac:spMkLst>
            <pc:docMk/>
            <pc:sldMk cId="3522710394" sldId="662"/>
            <ac:spMk id="54" creationId="{1353D0E4-A5BB-45B6-ADC7-5D0B5BD01772}"/>
          </ac:spMkLst>
        </pc:spChg>
        <pc:spChg chg="add del mod">
          <ac:chgData name="MAEYAMA Shinya" userId="0b7924a8-9abe-4ec5-8f8c-53027d111cc0" providerId="ADAL" clId="{240FEE5D-D3E8-49C2-A54C-33E841422391}" dt="2021-08-04T01:03:43.253" v="3225" actId="478"/>
          <ac:spMkLst>
            <pc:docMk/>
            <pc:sldMk cId="3522710394" sldId="662"/>
            <ac:spMk id="55" creationId="{67F4882E-FC4C-4A4A-86C6-2933721F729C}"/>
          </ac:spMkLst>
        </pc:spChg>
        <pc:spChg chg="add del mod">
          <ac:chgData name="MAEYAMA Shinya" userId="0b7924a8-9abe-4ec5-8f8c-53027d111cc0" providerId="ADAL" clId="{240FEE5D-D3E8-49C2-A54C-33E841422391}" dt="2021-08-04T01:03:43.253" v="3225" actId="478"/>
          <ac:spMkLst>
            <pc:docMk/>
            <pc:sldMk cId="3522710394" sldId="662"/>
            <ac:spMk id="56" creationId="{E1FB43B3-563D-4DC8-A81F-0F50E2FAF93F}"/>
          </ac:spMkLst>
        </pc:spChg>
        <pc:spChg chg="add mod">
          <ac:chgData name="MAEYAMA Shinya" userId="0b7924a8-9abe-4ec5-8f8c-53027d111cc0" providerId="ADAL" clId="{240FEE5D-D3E8-49C2-A54C-33E841422391}" dt="2021-08-04T01:06:09.769" v="3576" actId="1035"/>
          <ac:spMkLst>
            <pc:docMk/>
            <pc:sldMk cId="3522710394" sldId="662"/>
            <ac:spMk id="57" creationId="{73953CD8-AEA3-478F-9231-77245A0074FF}"/>
          </ac:spMkLst>
        </pc:spChg>
        <pc:spChg chg="add mod">
          <ac:chgData name="MAEYAMA Shinya" userId="0b7924a8-9abe-4ec5-8f8c-53027d111cc0" providerId="ADAL" clId="{240FEE5D-D3E8-49C2-A54C-33E841422391}" dt="2021-08-04T01:06:09.769" v="3576" actId="1035"/>
          <ac:spMkLst>
            <pc:docMk/>
            <pc:sldMk cId="3522710394" sldId="662"/>
            <ac:spMk id="58" creationId="{6A673B75-5C0B-40F2-AD72-01AC5AE22F15}"/>
          </ac:spMkLst>
        </pc:spChg>
        <pc:spChg chg="add mod">
          <ac:chgData name="MAEYAMA Shinya" userId="0b7924a8-9abe-4ec5-8f8c-53027d111cc0" providerId="ADAL" clId="{240FEE5D-D3E8-49C2-A54C-33E841422391}" dt="2021-08-04T01:06:09.769" v="3576" actId="1035"/>
          <ac:spMkLst>
            <pc:docMk/>
            <pc:sldMk cId="3522710394" sldId="662"/>
            <ac:spMk id="59" creationId="{3CAB71A5-B994-4744-88B4-BA3831610B5E}"/>
          </ac:spMkLst>
        </pc:spChg>
        <pc:spChg chg="add mod">
          <ac:chgData name="MAEYAMA Shinya" userId="0b7924a8-9abe-4ec5-8f8c-53027d111cc0" providerId="ADAL" clId="{240FEE5D-D3E8-49C2-A54C-33E841422391}" dt="2021-08-05T05:24:30.433" v="21570" actId="1037"/>
          <ac:spMkLst>
            <pc:docMk/>
            <pc:sldMk cId="3522710394" sldId="662"/>
            <ac:spMk id="60" creationId="{0377825D-5E8F-41F6-B64E-6158DF8141A2}"/>
          </ac:spMkLst>
        </pc:spChg>
        <pc:spChg chg="add mod">
          <ac:chgData name="MAEYAMA Shinya" userId="0b7924a8-9abe-4ec5-8f8c-53027d111cc0" providerId="ADAL" clId="{240FEE5D-D3E8-49C2-A54C-33E841422391}" dt="2021-08-05T05:24:30.433" v="21570" actId="1037"/>
          <ac:spMkLst>
            <pc:docMk/>
            <pc:sldMk cId="3522710394" sldId="662"/>
            <ac:spMk id="61" creationId="{A7E13149-C2C1-473B-A1D9-B048C4219E6B}"/>
          </ac:spMkLst>
        </pc:spChg>
        <pc:spChg chg="add mod">
          <ac:chgData name="MAEYAMA Shinya" userId="0b7924a8-9abe-4ec5-8f8c-53027d111cc0" providerId="ADAL" clId="{240FEE5D-D3E8-49C2-A54C-33E841422391}" dt="2021-08-05T05:24:30.433" v="21570" actId="1037"/>
          <ac:spMkLst>
            <pc:docMk/>
            <pc:sldMk cId="3522710394" sldId="662"/>
            <ac:spMk id="62" creationId="{E1D5A4E0-76F8-4A8E-AD07-960D13AA026B}"/>
          </ac:spMkLst>
        </pc:spChg>
        <pc:spChg chg="add mod">
          <ac:chgData name="MAEYAMA Shinya" userId="0b7924a8-9abe-4ec5-8f8c-53027d111cc0" providerId="ADAL" clId="{240FEE5D-D3E8-49C2-A54C-33E841422391}" dt="2021-08-05T05:24:30.433" v="21570" actId="1037"/>
          <ac:spMkLst>
            <pc:docMk/>
            <pc:sldMk cId="3522710394" sldId="662"/>
            <ac:spMk id="63" creationId="{EAB75467-965F-4757-8D8B-DE30485FB9A9}"/>
          </ac:spMkLst>
        </pc:spChg>
        <pc:spChg chg="add mod">
          <ac:chgData name="MAEYAMA Shinya" userId="0b7924a8-9abe-4ec5-8f8c-53027d111cc0" providerId="ADAL" clId="{240FEE5D-D3E8-49C2-A54C-33E841422391}" dt="2021-08-05T05:24:30.433" v="21570" actId="1037"/>
          <ac:spMkLst>
            <pc:docMk/>
            <pc:sldMk cId="3522710394" sldId="662"/>
            <ac:spMk id="64" creationId="{B93115D1-4CEE-4F18-A187-55D9A91532A5}"/>
          </ac:spMkLst>
        </pc:spChg>
        <pc:spChg chg="add mod">
          <ac:chgData name="MAEYAMA Shinya" userId="0b7924a8-9abe-4ec5-8f8c-53027d111cc0" providerId="ADAL" clId="{240FEE5D-D3E8-49C2-A54C-33E841422391}" dt="2021-08-05T05:24:30.433" v="21570" actId="1037"/>
          <ac:spMkLst>
            <pc:docMk/>
            <pc:sldMk cId="3522710394" sldId="662"/>
            <ac:spMk id="65" creationId="{8EB5AE8A-0811-4A93-A862-F8783B8F1CB0}"/>
          </ac:spMkLst>
        </pc:spChg>
        <pc:spChg chg="add mod">
          <ac:chgData name="MAEYAMA Shinya" userId="0b7924a8-9abe-4ec5-8f8c-53027d111cc0" providerId="ADAL" clId="{240FEE5D-D3E8-49C2-A54C-33E841422391}" dt="2021-08-05T05:24:30.433" v="21570" actId="1037"/>
          <ac:spMkLst>
            <pc:docMk/>
            <pc:sldMk cId="3522710394" sldId="662"/>
            <ac:spMk id="66" creationId="{29BA00ED-1439-44C1-8963-8C63917FFC0C}"/>
          </ac:spMkLst>
        </pc:spChg>
        <pc:spChg chg="add mod">
          <ac:chgData name="MAEYAMA Shinya" userId="0b7924a8-9abe-4ec5-8f8c-53027d111cc0" providerId="ADAL" clId="{240FEE5D-D3E8-49C2-A54C-33E841422391}" dt="2021-08-05T05:24:30.433" v="21570" actId="1037"/>
          <ac:spMkLst>
            <pc:docMk/>
            <pc:sldMk cId="3522710394" sldId="662"/>
            <ac:spMk id="67" creationId="{19375F28-E52F-4524-9A74-826E966B448B}"/>
          </ac:spMkLst>
        </pc:spChg>
        <pc:spChg chg="add mod">
          <ac:chgData name="MAEYAMA Shinya" userId="0b7924a8-9abe-4ec5-8f8c-53027d111cc0" providerId="ADAL" clId="{240FEE5D-D3E8-49C2-A54C-33E841422391}" dt="2021-08-05T05:24:30.433" v="21570" actId="1037"/>
          <ac:spMkLst>
            <pc:docMk/>
            <pc:sldMk cId="3522710394" sldId="662"/>
            <ac:spMk id="68" creationId="{5F44EBBD-470E-4E52-BBB5-44250B66B2AD}"/>
          </ac:spMkLst>
        </pc:spChg>
        <pc:spChg chg="add mod">
          <ac:chgData name="MAEYAMA Shinya" userId="0b7924a8-9abe-4ec5-8f8c-53027d111cc0" providerId="ADAL" clId="{240FEE5D-D3E8-49C2-A54C-33E841422391}" dt="2021-08-05T05:24:30.433" v="21570" actId="1037"/>
          <ac:spMkLst>
            <pc:docMk/>
            <pc:sldMk cId="3522710394" sldId="662"/>
            <ac:spMk id="69" creationId="{D4E1E64F-EE20-45FB-A7CB-FA8DC397159D}"/>
          </ac:spMkLst>
        </pc:spChg>
        <pc:spChg chg="add mod">
          <ac:chgData name="MAEYAMA Shinya" userId="0b7924a8-9abe-4ec5-8f8c-53027d111cc0" providerId="ADAL" clId="{240FEE5D-D3E8-49C2-A54C-33E841422391}" dt="2021-08-05T05:24:30.433" v="21570" actId="1037"/>
          <ac:spMkLst>
            <pc:docMk/>
            <pc:sldMk cId="3522710394" sldId="662"/>
            <ac:spMk id="70" creationId="{6176117F-9A9F-4D83-89F8-E60DCB89C615}"/>
          </ac:spMkLst>
        </pc:spChg>
        <pc:spChg chg="add mod">
          <ac:chgData name="MAEYAMA Shinya" userId="0b7924a8-9abe-4ec5-8f8c-53027d111cc0" providerId="ADAL" clId="{240FEE5D-D3E8-49C2-A54C-33E841422391}" dt="2021-08-05T05:24:30.433" v="21570" actId="1037"/>
          <ac:spMkLst>
            <pc:docMk/>
            <pc:sldMk cId="3522710394" sldId="662"/>
            <ac:spMk id="71" creationId="{4E7EBD49-F671-4AD3-A54F-3549C1B12A41}"/>
          </ac:spMkLst>
        </pc:spChg>
        <pc:spChg chg="add mod">
          <ac:chgData name="MAEYAMA Shinya" userId="0b7924a8-9abe-4ec5-8f8c-53027d111cc0" providerId="ADAL" clId="{240FEE5D-D3E8-49C2-A54C-33E841422391}" dt="2021-08-05T05:24:36.450" v="21573" actId="1038"/>
          <ac:spMkLst>
            <pc:docMk/>
            <pc:sldMk cId="3522710394" sldId="662"/>
            <ac:spMk id="72" creationId="{193653D2-994C-422F-9DB8-20D9260132C5}"/>
          </ac:spMkLst>
        </pc:spChg>
        <pc:spChg chg="add mod">
          <ac:chgData name="MAEYAMA Shinya" userId="0b7924a8-9abe-4ec5-8f8c-53027d111cc0" providerId="ADAL" clId="{240FEE5D-D3E8-49C2-A54C-33E841422391}" dt="2021-08-05T05:24:36.450" v="21573" actId="1038"/>
          <ac:spMkLst>
            <pc:docMk/>
            <pc:sldMk cId="3522710394" sldId="662"/>
            <ac:spMk id="73" creationId="{4C8B62CB-0833-4485-A804-EE8F5195AD5D}"/>
          </ac:spMkLst>
        </pc:spChg>
        <pc:spChg chg="add mod">
          <ac:chgData name="MAEYAMA Shinya" userId="0b7924a8-9abe-4ec5-8f8c-53027d111cc0" providerId="ADAL" clId="{240FEE5D-D3E8-49C2-A54C-33E841422391}" dt="2021-08-05T05:24:36.450" v="21573" actId="1038"/>
          <ac:spMkLst>
            <pc:docMk/>
            <pc:sldMk cId="3522710394" sldId="662"/>
            <ac:spMk id="74" creationId="{6C4D3FA1-0A7B-40E5-9579-F99DCA398C06}"/>
          </ac:spMkLst>
        </pc:spChg>
        <pc:spChg chg="add mod">
          <ac:chgData name="MAEYAMA Shinya" userId="0b7924a8-9abe-4ec5-8f8c-53027d111cc0" providerId="ADAL" clId="{240FEE5D-D3E8-49C2-A54C-33E841422391}" dt="2021-08-05T05:24:36.450" v="21573" actId="1038"/>
          <ac:spMkLst>
            <pc:docMk/>
            <pc:sldMk cId="3522710394" sldId="662"/>
            <ac:spMk id="75" creationId="{610614BC-FEB2-422C-97B2-EFB4DFAB8FBA}"/>
          </ac:spMkLst>
        </pc:spChg>
        <pc:spChg chg="add mod">
          <ac:chgData name="MAEYAMA Shinya" userId="0b7924a8-9abe-4ec5-8f8c-53027d111cc0" providerId="ADAL" clId="{240FEE5D-D3E8-49C2-A54C-33E841422391}" dt="2021-08-05T05:24:36.450" v="21573" actId="1038"/>
          <ac:spMkLst>
            <pc:docMk/>
            <pc:sldMk cId="3522710394" sldId="662"/>
            <ac:spMk id="76" creationId="{39EF2FB7-9F3C-411E-B66D-1A4FB88773C3}"/>
          </ac:spMkLst>
        </pc:spChg>
        <pc:spChg chg="add mod">
          <ac:chgData name="MAEYAMA Shinya" userId="0b7924a8-9abe-4ec5-8f8c-53027d111cc0" providerId="ADAL" clId="{240FEE5D-D3E8-49C2-A54C-33E841422391}" dt="2021-08-05T05:24:36.450" v="21573" actId="1038"/>
          <ac:spMkLst>
            <pc:docMk/>
            <pc:sldMk cId="3522710394" sldId="662"/>
            <ac:spMk id="77" creationId="{422CC753-4691-460A-B2CB-938036EE96CA}"/>
          </ac:spMkLst>
        </pc:spChg>
        <pc:spChg chg="add mod">
          <ac:chgData name="MAEYAMA Shinya" userId="0b7924a8-9abe-4ec5-8f8c-53027d111cc0" providerId="ADAL" clId="{240FEE5D-D3E8-49C2-A54C-33E841422391}" dt="2021-08-05T05:24:36.450" v="21573" actId="1038"/>
          <ac:spMkLst>
            <pc:docMk/>
            <pc:sldMk cId="3522710394" sldId="662"/>
            <ac:spMk id="78" creationId="{08AA40A7-66B3-41DA-966B-54DF139F84E6}"/>
          </ac:spMkLst>
        </pc:spChg>
        <pc:spChg chg="add mod">
          <ac:chgData name="MAEYAMA Shinya" userId="0b7924a8-9abe-4ec5-8f8c-53027d111cc0" providerId="ADAL" clId="{240FEE5D-D3E8-49C2-A54C-33E841422391}" dt="2021-08-05T05:24:36.450" v="21573" actId="1038"/>
          <ac:spMkLst>
            <pc:docMk/>
            <pc:sldMk cId="3522710394" sldId="662"/>
            <ac:spMk id="79" creationId="{3C36B57E-7C4B-467B-A146-6B06AC85AFD0}"/>
          </ac:spMkLst>
        </pc:spChg>
        <pc:spChg chg="add mod">
          <ac:chgData name="MAEYAMA Shinya" userId="0b7924a8-9abe-4ec5-8f8c-53027d111cc0" providerId="ADAL" clId="{240FEE5D-D3E8-49C2-A54C-33E841422391}" dt="2021-08-05T05:24:36.450" v="21573" actId="1038"/>
          <ac:spMkLst>
            <pc:docMk/>
            <pc:sldMk cId="3522710394" sldId="662"/>
            <ac:spMk id="80" creationId="{6859A35B-568C-4D91-8713-838305ED92F5}"/>
          </ac:spMkLst>
        </pc:spChg>
        <pc:spChg chg="add mod">
          <ac:chgData name="MAEYAMA Shinya" userId="0b7924a8-9abe-4ec5-8f8c-53027d111cc0" providerId="ADAL" clId="{240FEE5D-D3E8-49C2-A54C-33E841422391}" dt="2021-08-05T05:24:36.450" v="21573" actId="1038"/>
          <ac:spMkLst>
            <pc:docMk/>
            <pc:sldMk cId="3522710394" sldId="662"/>
            <ac:spMk id="81" creationId="{7CB068CC-DB6B-4691-82E1-55AC4AF0EC6E}"/>
          </ac:spMkLst>
        </pc:spChg>
        <pc:spChg chg="add mod">
          <ac:chgData name="MAEYAMA Shinya" userId="0b7924a8-9abe-4ec5-8f8c-53027d111cc0" providerId="ADAL" clId="{240FEE5D-D3E8-49C2-A54C-33E841422391}" dt="2021-08-05T05:24:36.450" v="21573" actId="1038"/>
          <ac:spMkLst>
            <pc:docMk/>
            <pc:sldMk cId="3522710394" sldId="662"/>
            <ac:spMk id="82" creationId="{02AF3C28-41B1-492C-B15F-53882208AF37}"/>
          </ac:spMkLst>
        </pc:spChg>
        <pc:spChg chg="add mod">
          <ac:chgData name="MAEYAMA Shinya" userId="0b7924a8-9abe-4ec5-8f8c-53027d111cc0" providerId="ADAL" clId="{240FEE5D-D3E8-49C2-A54C-33E841422391}" dt="2021-08-05T05:24:36.450" v="21573" actId="1038"/>
          <ac:spMkLst>
            <pc:docMk/>
            <pc:sldMk cId="3522710394" sldId="662"/>
            <ac:spMk id="83" creationId="{4EA09B84-3E49-4199-BA9D-9CF7E5D259AA}"/>
          </ac:spMkLst>
        </pc:spChg>
        <pc:spChg chg="add mod">
          <ac:chgData name="MAEYAMA Shinya" userId="0b7924a8-9abe-4ec5-8f8c-53027d111cc0" providerId="ADAL" clId="{240FEE5D-D3E8-49C2-A54C-33E841422391}" dt="2021-08-05T05:24:06.550" v="21563" actId="20577"/>
          <ac:spMkLst>
            <pc:docMk/>
            <pc:sldMk cId="3522710394" sldId="662"/>
            <ac:spMk id="84" creationId="{EC0C5A30-F4FC-4501-8A87-8115C8E109BF}"/>
          </ac:spMkLst>
        </pc:spChg>
        <pc:spChg chg="add mod">
          <ac:chgData name="MAEYAMA Shinya" userId="0b7924a8-9abe-4ec5-8f8c-53027d111cc0" providerId="ADAL" clId="{240FEE5D-D3E8-49C2-A54C-33E841422391}" dt="2021-08-05T05:24:36.450" v="21573" actId="1038"/>
          <ac:spMkLst>
            <pc:docMk/>
            <pc:sldMk cId="3522710394" sldId="662"/>
            <ac:spMk id="88" creationId="{0C8C3F8A-FC52-45AD-A517-3A2FBE0EA4C5}"/>
          </ac:spMkLst>
        </pc:spChg>
        <pc:picChg chg="del">
          <ac:chgData name="MAEYAMA Shinya" userId="0b7924a8-9abe-4ec5-8f8c-53027d111cc0" providerId="ADAL" clId="{240FEE5D-D3E8-49C2-A54C-33E841422391}" dt="2021-08-04T00:34:07.003" v="2536" actId="478"/>
          <ac:picMkLst>
            <pc:docMk/>
            <pc:sldMk cId="3522710394" sldId="662"/>
            <ac:picMk id="6" creationId="{216B5538-E651-4153-B721-65C9DAE84FA8}"/>
          </ac:picMkLst>
        </pc:picChg>
        <pc:picChg chg="add del mod">
          <ac:chgData name="MAEYAMA Shinya" userId="0b7924a8-9abe-4ec5-8f8c-53027d111cc0" providerId="ADAL" clId="{240FEE5D-D3E8-49C2-A54C-33E841422391}" dt="2021-08-04T00:57:12.326" v="3072" actId="478"/>
          <ac:picMkLst>
            <pc:docMk/>
            <pc:sldMk cId="3522710394" sldId="662"/>
            <ac:picMk id="8" creationId="{78FFFFAF-EC34-434E-B9F9-4C19A3FD244E}"/>
          </ac:picMkLst>
        </pc:picChg>
        <pc:picChg chg="add del">
          <ac:chgData name="MAEYAMA Shinya" userId="0b7924a8-9abe-4ec5-8f8c-53027d111cc0" providerId="ADAL" clId="{240FEE5D-D3E8-49C2-A54C-33E841422391}" dt="2021-08-04T00:57:11.587" v="3071" actId="478"/>
          <ac:picMkLst>
            <pc:docMk/>
            <pc:sldMk cId="3522710394" sldId="662"/>
            <ac:picMk id="11" creationId="{907290A1-A7D6-47FA-8C85-14046F5500D4}"/>
          </ac:picMkLst>
        </pc:picChg>
        <pc:picChg chg="del">
          <ac:chgData name="MAEYAMA Shinya" userId="0b7924a8-9abe-4ec5-8f8c-53027d111cc0" providerId="ADAL" clId="{240FEE5D-D3E8-49C2-A54C-33E841422391}" dt="2021-08-04T00:34:06.238" v="2535" actId="478"/>
          <ac:picMkLst>
            <pc:docMk/>
            <pc:sldMk cId="3522710394" sldId="662"/>
            <ac:picMk id="12" creationId="{A3A05780-8E12-446B-95D2-FF80F59745D2}"/>
          </ac:picMkLst>
        </pc:picChg>
        <pc:picChg chg="add del mod">
          <ac:chgData name="MAEYAMA Shinya" userId="0b7924a8-9abe-4ec5-8f8c-53027d111cc0" providerId="ADAL" clId="{240FEE5D-D3E8-49C2-A54C-33E841422391}" dt="2021-08-04T00:58:18.518" v="3078" actId="478"/>
          <ac:picMkLst>
            <pc:docMk/>
            <pc:sldMk cId="3522710394" sldId="662"/>
            <ac:picMk id="17" creationId="{B3A02FC9-140D-4E93-BD48-FEDE81B9B58C}"/>
          </ac:picMkLst>
        </pc:picChg>
        <pc:picChg chg="del">
          <ac:chgData name="MAEYAMA Shinya" userId="0b7924a8-9abe-4ec5-8f8c-53027d111cc0" providerId="ADAL" clId="{240FEE5D-D3E8-49C2-A54C-33E841422391}" dt="2021-08-04T00:34:05.336" v="2534" actId="478"/>
          <ac:picMkLst>
            <pc:docMk/>
            <pc:sldMk cId="3522710394" sldId="662"/>
            <ac:picMk id="19" creationId="{13DC6BF9-C936-46A3-B2ED-A4A1B16F2D10}"/>
          </ac:picMkLst>
        </pc:picChg>
        <pc:picChg chg="add del mod">
          <ac:chgData name="MAEYAMA Shinya" userId="0b7924a8-9abe-4ec5-8f8c-53027d111cc0" providerId="ADAL" clId="{240FEE5D-D3E8-49C2-A54C-33E841422391}" dt="2021-08-04T00:58:18.026" v="3077" actId="478"/>
          <ac:picMkLst>
            <pc:docMk/>
            <pc:sldMk cId="3522710394" sldId="662"/>
            <ac:picMk id="20" creationId="{3D2B1A9F-E2ED-418D-8A1A-0FBBCECE198D}"/>
          </ac:picMkLst>
        </pc:picChg>
        <pc:picChg chg="add mod">
          <ac:chgData name="MAEYAMA Shinya" userId="0b7924a8-9abe-4ec5-8f8c-53027d111cc0" providerId="ADAL" clId="{240FEE5D-D3E8-49C2-A54C-33E841422391}" dt="2021-08-04T01:06:09.769" v="3576" actId="1035"/>
          <ac:picMkLst>
            <pc:docMk/>
            <pc:sldMk cId="3522710394" sldId="662"/>
            <ac:picMk id="22" creationId="{093525C8-2F44-46C4-AA6A-CB2A7D68CC81}"/>
          </ac:picMkLst>
        </pc:picChg>
        <pc:picChg chg="add mod">
          <ac:chgData name="MAEYAMA Shinya" userId="0b7924a8-9abe-4ec5-8f8c-53027d111cc0" providerId="ADAL" clId="{240FEE5D-D3E8-49C2-A54C-33E841422391}" dt="2021-08-05T05:24:36.450" v="21573" actId="1038"/>
          <ac:picMkLst>
            <pc:docMk/>
            <pc:sldMk cId="3522710394" sldId="662"/>
            <ac:picMk id="24" creationId="{0D7FFED5-389F-40D7-B2E7-EFEF5A511D7E}"/>
          </ac:picMkLst>
        </pc:picChg>
        <pc:picChg chg="del">
          <ac:chgData name="MAEYAMA Shinya" userId="0b7924a8-9abe-4ec5-8f8c-53027d111cc0" providerId="ADAL" clId="{240FEE5D-D3E8-49C2-A54C-33E841422391}" dt="2021-08-04T00:34:04.836" v="2533" actId="478"/>
          <ac:picMkLst>
            <pc:docMk/>
            <pc:sldMk cId="3522710394" sldId="662"/>
            <ac:picMk id="25" creationId="{5F5B3DF1-1882-4F0B-A9C1-10CF78AF3770}"/>
          </ac:picMkLst>
        </pc:picChg>
        <pc:picChg chg="add mod">
          <ac:chgData name="MAEYAMA Shinya" userId="0b7924a8-9abe-4ec5-8f8c-53027d111cc0" providerId="ADAL" clId="{240FEE5D-D3E8-49C2-A54C-33E841422391}" dt="2021-08-05T05:24:36.450" v="21573" actId="1038"/>
          <ac:picMkLst>
            <pc:docMk/>
            <pc:sldMk cId="3522710394" sldId="662"/>
            <ac:picMk id="27" creationId="{588963A7-A266-41EC-8883-EF820BB2D007}"/>
          </ac:picMkLst>
        </pc:picChg>
        <pc:picChg chg="add mod">
          <ac:chgData name="MAEYAMA Shinya" userId="0b7924a8-9abe-4ec5-8f8c-53027d111cc0" providerId="ADAL" clId="{240FEE5D-D3E8-49C2-A54C-33E841422391}" dt="2021-08-05T05:24:36.450" v="21573" actId="1038"/>
          <ac:picMkLst>
            <pc:docMk/>
            <pc:sldMk cId="3522710394" sldId="662"/>
            <ac:picMk id="29" creationId="{17D5B517-35E5-4785-B657-E63E1F1F5882}"/>
          </ac:picMkLst>
        </pc:picChg>
        <pc:picChg chg="add mod">
          <ac:chgData name="MAEYAMA Shinya" userId="0b7924a8-9abe-4ec5-8f8c-53027d111cc0" providerId="ADAL" clId="{240FEE5D-D3E8-49C2-A54C-33E841422391}" dt="2021-08-05T05:24:30.433" v="21570" actId="1037"/>
          <ac:picMkLst>
            <pc:docMk/>
            <pc:sldMk cId="3522710394" sldId="662"/>
            <ac:picMk id="31" creationId="{AACC92FA-C9BE-4E74-A348-96F28B55708A}"/>
          </ac:picMkLst>
        </pc:picChg>
        <pc:picChg chg="add mod">
          <ac:chgData name="MAEYAMA Shinya" userId="0b7924a8-9abe-4ec5-8f8c-53027d111cc0" providerId="ADAL" clId="{240FEE5D-D3E8-49C2-A54C-33E841422391}" dt="2021-08-05T05:24:30.433" v="21570" actId="1037"/>
          <ac:picMkLst>
            <pc:docMk/>
            <pc:sldMk cId="3522710394" sldId="662"/>
            <ac:picMk id="33" creationId="{76B5050A-3837-4EB2-ABB3-A133C223D1AD}"/>
          </ac:picMkLst>
        </pc:picChg>
        <pc:picChg chg="add mod">
          <ac:chgData name="MAEYAMA Shinya" userId="0b7924a8-9abe-4ec5-8f8c-53027d111cc0" providerId="ADAL" clId="{240FEE5D-D3E8-49C2-A54C-33E841422391}" dt="2021-08-05T05:24:36.450" v="21573" actId="1038"/>
          <ac:picMkLst>
            <pc:docMk/>
            <pc:sldMk cId="3522710394" sldId="662"/>
            <ac:picMk id="34" creationId="{0E946DCD-E660-48FC-BE00-E7FC79406FCB}"/>
          </ac:picMkLst>
        </pc:picChg>
        <pc:picChg chg="add mod">
          <ac:chgData name="MAEYAMA Shinya" userId="0b7924a8-9abe-4ec5-8f8c-53027d111cc0" providerId="ADAL" clId="{240FEE5D-D3E8-49C2-A54C-33E841422391}" dt="2021-08-05T05:24:30.433" v="21570" actId="1037"/>
          <ac:picMkLst>
            <pc:docMk/>
            <pc:sldMk cId="3522710394" sldId="662"/>
            <ac:picMk id="35" creationId="{C3AB4254-43B0-4AAB-8DEE-C854DC9EDD4A}"/>
          </ac:picMkLst>
        </pc:picChg>
        <pc:picChg chg="add mod">
          <ac:chgData name="MAEYAMA Shinya" userId="0b7924a8-9abe-4ec5-8f8c-53027d111cc0" providerId="ADAL" clId="{240FEE5D-D3E8-49C2-A54C-33E841422391}" dt="2021-08-05T05:24:30.433" v="21570" actId="1037"/>
          <ac:picMkLst>
            <pc:docMk/>
            <pc:sldMk cId="3522710394" sldId="662"/>
            <ac:picMk id="36" creationId="{9863292A-AFA8-49F4-9545-7F9A8C52D277}"/>
          </ac:picMkLst>
        </pc:picChg>
        <pc:picChg chg="add mod">
          <ac:chgData name="MAEYAMA Shinya" userId="0b7924a8-9abe-4ec5-8f8c-53027d111cc0" providerId="ADAL" clId="{240FEE5D-D3E8-49C2-A54C-33E841422391}" dt="2021-08-04T01:06:04.034" v="3571" actId="1035"/>
          <ac:picMkLst>
            <pc:docMk/>
            <pc:sldMk cId="3522710394" sldId="662"/>
            <ac:picMk id="37" creationId="{A48E8CB2-3E74-46A8-AF43-1420E6A7E2C4}"/>
          </ac:picMkLst>
        </pc:picChg>
        <pc:picChg chg="add mod">
          <ac:chgData name="MAEYAMA Shinya" userId="0b7924a8-9abe-4ec5-8f8c-53027d111cc0" providerId="ADAL" clId="{240FEE5D-D3E8-49C2-A54C-33E841422391}" dt="2021-08-04T01:05:56.258" v="3564" actId="1035"/>
          <ac:picMkLst>
            <pc:docMk/>
            <pc:sldMk cId="3522710394" sldId="662"/>
            <ac:picMk id="38" creationId="{F12DB1B9-CC15-4616-AD7F-0979470812E9}"/>
          </ac:picMkLst>
        </pc:picChg>
        <pc:picChg chg="add mod">
          <ac:chgData name="MAEYAMA Shinya" userId="0b7924a8-9abe-4ec5-8f8c-53027d111cc0" providerId="ADAL" clId="{240FEE5D-D3E8-49C2-A54C-33E841422391}" dt="2021-08-04T01:05:47.921" v="3552" actId="1035"/>
          <ac:picMkLst>
            <pc:docMk/>
            <pc:sldMk cId="3522710394" sldId="662"/>
            <ac:picMk id="39" creationId="{1E184ADB-03BE-488A-B087-269F5266E764}"/>
          </ac:picMkLst>
        </pc:picChg>
        <pc:cxnChg chg="add del mod">
          <ac:chgData name="MAEYAMA Shinya" userId="0b7924a8-9abe-4ec5-8f8c-53027d111cc0" providerId="ADAL" clId="{240FEE5D-D3E8-49C2-A54C-33E841422391}" dt="2021-08-04T00:48:30.999" v="3064" actId="478"/>
          <ac:cxnSpMkLst>
            <pc:docMk/>
            <pc:sldMk cId="3522710394" sldId="662"/>
            <ac:cxnSpMk id="5" creationId="{6EDAF81E-F188-4AE4-9449-9CC98F2FD51D}"/>
          </ac:cxnSpMkLst>
        </pc:cxnChg>
        <pc:cxnChg chg="add del mod">
          <ac:chgData name="MAEYAMA Shinya" userId="0b7924a8-9abe-4ec5-8f8c-53027d111cc0" providerId="ADAL" clId="{240FEE5D-D3E8-49C2-A54C-33E841422391}" dt="2021-08-04T00:48:30.999" v="3064" actId="478"/>
          <ac:cxnSpMkLst>
            <pc:docMk/>
            <pc:sldMk cId="3522710394" sldId="662"/>
            <ac:cxnSpMk id="13" creationId="{3E816DBB-2D5D-4A54-A8E3-B738EEF10A7B}"/>
          </ac:cxnSpMkLst>
        </pc:cxnChg>
        <pc:cxnChg chg="add del mod">
          <ac:chgData name="MAEYAMA Shinya" userId="0b7924a8-9abe-4ec5-8f8c-53027d111cc0" providerId="ADAL" clId="{240FEE5D-D3E8-49C2-A54C-33E841422391}" dt="2021-08-04T00:48:30.999" v="3064" actId="478"/>
          <ac:cxnSpMkLst>
            <pc:docMk/>
            <pc:sldMk cId="3522710394" sldId="662"/>
            <ac:cxnSpMk id="14" creationId="{EFF07B6E-07A6-4B7D-99FA-1FDC3AEC6CB0}"/>
          </ac:cxnSpMkLst>
        </pc:cxnChg>
        <pc:cxnChg chg="add del mod">
          <ac:chgData name="MAEYAMA Shinya" userId="0b7924a8-9abe-4ec5-8f8c-53027d111cc0" providerId="ADAL" clId="{240FEE5D-D3E8-49C2-A54C-33E841422391}" dt="2021-08-04T00:48:30.999" v="3064" actId="478"/>
          <ac:cxnSpMkLst>
            <pc:docMk/>
            <pc:sldMk cId="3522710394" sldId="662"/>
            <ac:cxnSpMk id="15" creationId="{51F47997-1F65-4297-AF67-154C59EBC3DD}"/>
          </ac:cxnSpMkLst>
        </pc:cxnChg>
        <pc:cxnChg chg="add mod">
          <ac:chgData name="MAEYAMA Shinya" userId="0b7924a8-9abe-4ec5-8f8c-53027d111cc0" providerId="ADAL" clId="{240FEE5D-D3E8-49C2-A54C-33E841422391}" dt="2021-08-05T05:24:36.450" v="21573" actId="1038"/>
          <ac:cxnSpMkLst>
            <pc:docMk/>
            <pc:sldMk cId="3522710394" sldId="662"/>
            <ac:cxnSpMk id="86" creationId="{A21D2F89-FB1C-44FE-9A28-6A65B136567E}"/>
          </ac:cxnSpMkLst>
        </pc:cxnChg>
      </pc:sldChg>
      <pc:sldChg chg="addSp delSp modSp add mod modAnim">
        <pc:chgData name="MAEYAMA Shinya" userId="0b7924a8-9abe-4ec5-8f8c-53027d111cc0" providerId="ADAL" clId="{240FEE5D-D3E8-49C2-A54C-33E841422391}" dt="2021-08-10T02:55:28.433" v="28325"/>
        <pc:sldMkLst>
          <pc:docMk/>
          <pc:sldMk cId="2586332626" sldId="663"/>
        </pc:sldMkLst>
        <pc:spChg chg="mod">
          <ac:chgData name="MAEYAMA Shinya" userId="0b7924a8-9abe-4ec5-8f8c-53027d111cc0" providerId="ADAL" clId="{240FEE5D-D3E8-49C2-A54C-33E841422391}" dt="2021-08-04T02:16:06.421" v="4466" actId="20577"/>
          <ac:spMkLst>
            <pc:docMk/>
            <pc:sldMk cId="2586332626" sldId="663"/>
            <ac:spMk id="2" creationId="{00000000-0000-0000-0000-000000000000}"/>
          </ac:spMkLst>
        </pc:spChg>
        <pc:spChg chg="add del mod">
          <ac:chgData name="MAEYAMA Shinya" userId="0b7924a8-9abe-4ec5-8f8c-53027d111cc0" providerId="ADAL" clId="{240FEE5D-D3E8-49C2-A54C-33E841422391}" dt="2021-08-04T08:19:03.293" v="10302" actId="478"/>
          <ac:spMkLst>
            <pc:docMk/>
            <pc:sldMk cId="2586332626" sldId="663"/>
            <ac:spMk id="3" creationId="{F1EEFBFB-1008-49C8-A9DE-6BADF29D91BA}"/>
          </ac:spMkLst>
        </pc:spChg>
        <pc:spChg chg="del">
          <ac:chgData name="MAEYAMA Shinya" userId="0b7924a8-9abe-4ec5-8f8c-53027d111cc0" providerId="ADAL" clId="{240FEE5D-D3E8-49C2-A54C-33E841422391}" dt="2021-08-04T01:10:55.796" v="3689" actId="478"/>
          <ac:spMkLst>
            <pc:docMk/>
            <pc:sldMk cId="2586332626" sldId="663"/>
            <ac:spMk id="4" creationId="{2007B24B-25BD-469E-8286-B953C3E8BAAC}"/>
          </ac:spMkLst>
        </pc:spChg>
        <pc:spChg chg="add mod">
          <ac:chgData name="MAEYAMA Shinya" userId="0b7924a8-9abe-4ec5-8f8c-53027d111cc0" providerId="ADAL" clId="{240FEE5D-D3E8-49C2-A54C-33E841422391}" dt="2021-08-04T08:21:32.546" v="10465" actId="1038"/>
          <ac:spMkLst>
            <pc:docMk/>
            <pc:sldMk cId="2586332626" sldId="663"/>
            <ac:spMk id="20" creationId="{DD160D27-AB01-47A9-9B98-2A1FC5D98FB6}"/>
          </ac:spMkLst>
        </pc:spChg>
        <pc:spChg chg="add mod">
          <ac:chgData name="MAEYAMA Shinya" userId="0b7924a8-9abe-4ec5-8f8c-53027d111cc0" providerId="ADAL" clId="{240FEE5D-D3E8-49C2-A54C-33E841422391}" dt="2021-08-04T02:14:28.769" v="4445" actId="1037"/>
          <ac:spMkLst>
            <pc:docMk/>
            <pc:sldMk cId="2586332626" sldId="663"/>
            <ac:spMk id="21" creationId="{740C6378-99D6-4E59-B0AC-DDF0FCDCBADD}"/>
          </ac:spMkLst>
        </pc:spChg>
        <pc:spChg chg="add del mod">
          <ac:chgData name="MAEYAMA Shinya" userId="0b7924a8-9abe-4ec5-8f8c-53027d111cc0" providerId="ADAL" clId="{240FEE5D-D3E8-49C2-A54C-33E841422391}" dt="2021-08-04T08:19:03.293" v="10302" actId="478"/>
          <ac:spMkLst>
            <pc:docMk/>
            <pc:sldMk cId="2586332626" sldId="663"/>
            <ac:spMk id="22" creationId="{B1D0D820-4798-4CB9-A9A3-765A84855357}"/>
          </ac:spMkLst>
        </pc:spChg>
        <pc:spChg chg="add del mod">
          <ac:chgData name="MAEYAMA Shinya" userId="0b7924a8-9abe-4ec5-8f8c-53027d111cc0" providerId="ADAL" clId="{240FEE5D-D3E8-49C2-A54C-33E841422391}" dt="2021-08-04T08:19:03.293" v="10302" actId="478"/>
          <ac:spMkLst>
            <pc:docMk/>
            <pc:sldMk cId="2586332626" sldId="663"/>
            <ac:spMk id="23" creationId="{1778775A-EAE3-4D7B-9D97-F5F5DBD26447}"/>
          </ac:spMkLst>
        </pc:spChg>
        <pc:spChg chg="add del mod">
          <ac:chgData name="MAEYAMA Shinya" userId="0b7924a8-9abe-4ec5-8f8c-53027d111cc0" providerId="ADAL" clId="{240FEE5D-D3E8-49C2-A54C-33E841422391}" dt="2021-08-04T08:13:53.640" v="9869" actId="478"/>
          <ac:spMkLst>
            <pc:docMk/>
            <pc:sldMk cId="2586332626" sldId="663"/>
            <ac:spMk id="24" creationId="{F1F6D680-CB15-47F7-B446-65A15B793094}"/>
          </ac:spMkLst>
        </pc:spChg>
        <pc:spChg chg="add del mod">
          <ac:chgData name="MAEYAMA Shinya" userId="0b7924a8-9abe-4ec5-8f8c-53027d111cc0" providerId="ADAL" clId="{240FEE5D-D3E8-49C2-A54C-33E841422391}" dt="2021-08-04T08:13:54.799" v="9870" actId="478"/>
          <ac:spMkLst>
            <pc:docMk/>
            <pc:sldMk cId="2586332626" sldId="663"/>
            <ac:spMk id="25" creationId="{6A5641AC-EF93-4DB2-B320-86838B97C0A6}"/>
          </ac:spMkLst>
        </pc:spChg>
        <pc:spChg chg="add del mod">
          <ac:chgData name="MAEYAMA Shinya" userId="0b7924a8-9abe-4ec5-8f8c-53027d111cc0" providerId="ADAL" clId="{240FEE5D-D3E8-49C2-A54C-33E841422391}" dt="2021-08-04T08:14:12.785" v="9877" actId="478"/>
          <ac:spMkLst>
            <pc:docMk/>
            <pc:sldMk cId="2586332626" sldId="663"/>
            <ac:spMk id="26" creationId="{1BBBA6E0-555A-4892-B606-D62391D82241}"/>
          </ac:spMkLst>
        </pc:spChg>
        <pc:spChg chg="add del mod">
          <ac:chgData name="MAEYAMA Shinya" userId="0b7924a8-9abe-4ec5-8f8c-53027d111cc0" providerId="ADAL" clId="{240FEE5D-D3E8-49C2-A54C-33E841422391}" dt="2021-08-04T08:19:03.293" v="10302" actId="478"/>
          <ac:spMkLst>
            <pc:docMk/>
            <pc:sldMk cId="2586332626" sldId="663"/>
            <ac:spMk id="27" creationId="{A8A966F0-3398-4754-800F-541E129E473C}"/>
          </ac:spMkLst>
        </pc:spChg>
        <pc:spChg chg="add del mod">
          <ac:chgData name="MAEYAMA Shinya" userId="0b7924a8-9abe-4ec5-8f8c-53027d111cc0" providerId="ADAL" clId="{240FEE5D-D3E8-49C2-A54C-33E841422391}" dt="2021-08-04T08:14:30.963" v="9912" actId="478"/>
          <ac:spMkLst>
            <pc:docMk/>
            <pc:sldMk cId="2586332626" sldId="663"/>
            <ac:spMk id="28" creationId="{EC350F96-7459-42ED-80F4-4A0C9EA8E848}"/>
          </ac:spMkLst>
        </pc:spChg>
        <pc:spChg chg="add del mod">
          <ac:chgData name="MAEYAMA Shinya" userId="0b7924a8-9abe-4ec5-8f8c-53027d111cc0" providerId="ADAL" clId="{240FEE5D-D3E8-49C2-A54C-33E841422391}" dt="2021-08-04T08:19:04.907" v="10304" actId="478"/>
          <ac:spMkLst>
            <pc:docMk/>
            <pc:sldMk cId="2586332626" sldId="663"/>
            <ac:spMk id="29" creationId="{155EBC95-1FD3-4044-A70E-3A521ECD9D3C}"/>
          </ac:spMkLst>
        </pc:spChg>
        <pc:spChg chg="add del mod">
          <ac:chgData name="MAEYAMA Shinya" userId="0b7924a8-9abe-4ec5-8f8c-53027d111cc0" providerId="ADAL" clId="{240FEE5D-D3E8-49C2-A54C-33E841422391}" dt="2021-08-04T08:19:04.187" v="10303" actId="478"/>
          <ac:spMkLst>
            <pc:docMk/>
            <pc:sldMk cId="2586332626" sldId="663"/>
            <ac:spMk id="30" creationId="{FAF09932-4065-46FD-B453-5FBEC6DC2A7B}"/>
          </ac:spMkLst>
        </pc:spChg>
        <pc:spChg chg="add del mod">
          <ac:chgData name="MAEYAMA Shinya" userId="0b7924a8-9abe-4ec5-8f8c-53027d111cc0" providerId="ADAL" clId="{240FEE5D-D3E8-49C2-A54C-33E841422391}" dt="2021-08-04T08:19:06.029" v="10305" actId="478"/>
          <ac:spMkLst>
            <pc:docMk/>
            <pc:sldMk cId="2586332626" sldId="663"/>
            <ac:spMk id="31" creationId="{F1A6CB2E-3AE4-41A7-B98C-103DC840FB7E}"/>
          </ac:spMkLst>
        </pc:spChg>
        <pc:spChg chg="add del mod">
          <ac:chgData name="MAEYAMA Shinya" userId="0b7924a8-9abe-4ec5-8f8c-53027d111cc0" providerId="ADAL" clId="{240FEE5D-D3E8-49C2-A54C-33E841422391}" dt="2021-08-04T08:19:06.543" v="10306" actId="478"/>
          <ac:spMkLst>
            <pc:docMk/>
            <pc:sldMk cId="2586332626" sldId="663"/>
            <ac:spMk id="32" creationId="{66726FA0-166A-45FF-831E-98CB6B68A4FE}"/>
          </ac:spMkLst>
        </pc:spChg>
        <pc:spChg chg="add del mod">
          <ac:chgData name="MAEYAMA Shinya" userId="0b7924a8-9abe-4ec5-8f8c-53027d111cc0" providerId="ADAL" clId="{240FEE5D-D3E8-49C2-A54C-33E841422391}" dt="2021-08-04T08:22:09.965" v="10483" actId="1076"/>
          <ac:spMkLst>
            <pc:docMk/>
            <pc:sldMk cId="2586332626" sldId="663"/>
            <ac:spMk id="33" creationId="{90D94556-F116-4662-9186-FF641D12F574}"/>
          </ac:spMkLst>
        </pc:spChg>
        <pc:spChg chg="add mod">
          <ac:chgData name="MAEYAMA Shinya" userId="0b7924a8-9abe-4ec5-8f8c-53027d111cc0" providerId="ADAL" clId="{240FEE5D-D3E8-49C2-A54C-33E841422391}" dt="2021-08-04T08:22:16.554" v="10486" actId="1035"/>
          <ac:spMkLst>
            <pc:docMk/>
            <pc:sldMk cId="2586332626" sldId="663"/>
            <ac:spMk id="34" creationId="{3EF7E3CD-5BFE-40BC-ACBD-E237F624D3AE}"/>
          </ac:spMkLst>
        </pc:spChg>
        <pc:spChg chg="add mod">
          <ac:chgData name="MAEYAMA Shinya" userId="0b7924a8-9abe-4ec5-8f8c-53027d111cc0" providerId="ADAL" clId="{240FEE5D-D3E8-49C2-A54C-33E841422391}" dt="2021-08-04T08:22:24.737" v="10521" actId="1037"/>
          <ac:spMkLst>
            <pc:docMk/>
            <pc:sldMk cId="2586332626" sldId="663"/>
            <ac:spMk id="35" creationId="{68BE8CF4-C813-4246-AE88-4D997CF0D659}"/>
          </ac:spMkLst>
        </pc:spChg>
        <pc:spChg chg="add mod">
          <ac:chgData name="MAEYAMA Shinya" userId="0b7924a8-9abe-4ec5-8f8c-53027d111cc0" providerId="ADAL" clId="{240FEE5D-D3E8-49C2-A54C-33E841422391}" dt="2021-08-04T08:22:24.737" v="10521" actId="1037"/>
          <ac:spMkLst>
            <pc:docMk/>
            <pc:sldMk cId="2586332626" sldId="663"/>
            <ac:spMk id="36" creationId="{BA6A5B92-6931-430F-82C5-E934ABDBD2A1}"/>
          </ac:spMkLst>
        </pc:spChg>
        <pc:spChg chg="add mod">
          <ac:chgData name="MAEYAMA Shinya" userId="0b7924a8-9abe-4ec5-8f8c-53027d111cc0" providerId="ADAL" clId="{240FEE5D-D3E8-49C2-A54C-33E841422391}" dt="2021-08-04T08:22:30.999" v="10583" actId="1037"/>
          <ac:spMkLst>
            <pc:docMk/>
            <pc:sldMk cId="2586332626" sldId="663"/>
            <ac:spMk id="37" creationId="{46F249FA-1B84-4E05-ACFB-81B09E56CA11}"/>
          </ac:spMkLst>
        </pc:spChg>
        <pc:spChg chg="add mod">
          <ac:chgData name="MAEYAMA Shinya" userId="0b7924a8-9abe-4ec5-8f8c-53027d111cc0" providerId="ADAL" clId="{240FEE5D-D3E8-49C2-A54C-33E841422391}" dt="2021-08-04T08:22:30.999" v="10583" actId="1037"/>
          <ac:spMkLst>
            <pc:docMk/>
            <pc:sldMk cId="2586332626" sldId="663"/>
            <ac:spMk id="38" creationId="{070554A1-4608-4233-B06E-66D0F57FDFC8}"/>
          </ac:spMkLst>
        </pc:spChg>
        <pc:spChg chg="add mod">
          <ac:chgData name="MAEYAMA Shinya" userId="0b7924a8-9abe-4ec5-8f8c-53027d111cc0" providerId="ADAL" clId="{240FEE5D-D3E8-49C2-A54C-33E841422391}" dt="2021-08-04T08:22:35.666" v="10601" actId="1037"/>
          <ac:spMkLst>
            <pc:docMk/>
            <pc:sldMk cId="2586332626" sldId="663"/>
            <ac:spMk id="39" creationId="{92B35115-2C08-4088-8AC8-4E7F61F0E985}"/>
          </ac:spMkLst>
        </pc:spChg>
        <pc:spChg chg="add mod">
          <ac:chgData name="MAEYAMA Shinya" userId="0b7924a8-9abe-4ec5-8f8c-53027d111cc0" providerId="ADAL" clId="{240FEE5D-D3E8-49C2-A54C-33E841422391}" dt="2021-08-04T08:22:35.666" v="10601" actId="1037"/>
          <ac:spMkLst>
            <pc:docMk/>
            <pc:sldMk cId="2586332626" sldId="663"/>
            <ac:spMk id="40" creationId="{19AEE609-2A36-4BAF-8E90-CF896C4A9D41}"/>
          </ac:spMkLst>
        </pc:spChg>
        <pc:spChg chg="add mod">
          <ac:chgData name="MAEYAMA Shinya" userId="0b7924a8-9abe-4ec5-8f8c-53027d111cc0" providerId="ADAL" clId="{240FEE5D-D3E8-49C2-A54C-33E841422391}" dt="2021-08-04T08:22:42.009" v="10627" actId="1035"/>
          <ac:spMkLst>
            <pc:docMk/>
            <pc:sldMk cId="2586332626" sldId="663"/>
            <ac:spMk id="41" creationId="{FE6E0619-14C9-4B61-8F60-09A8B0CC3EFD}"/>
          </ac:spMkLst>
        </pc:spChg>
        <pc:spChg chg="add mod">
          <ac:chgData name="MAEYAMA Shinya" userId="0b7924a8-9abe-4ec5-8f8c-53027d111cc0" providerId="ADAL" clId="{240FEE5D-D3E8-49C2-A54C-33E841422391}" dt="2021-08-04T08:22:42.009" v="10627" actId="1035"/>
          <ac:spMkLst>
            <pc:docMk/>
            <pc:sldMk cId="2586332626" sldId="663"/>
            <ac:spMk id="42" creationId="{184B7862-52CC-4E73-8F93-28129BEF63A0}"/>
          </ac:spMkLst>
        </pc:spChg>
        <pc:spChg chg="add mod">
          <ac:chgData name="MAEYAMA Shinya" userId="0b7924a8-9abe-4ec5-8f8c-53027d111cc0" providerId="ADAL" clId="{240FEE5D-D3E8-49C2-A54C-33E841422391}" dt="2021-08-04T08:22:54.606" v="10695" actId="1036"/>
          <ac:spMkLst>
            <pc:docMk/>
            <pc:sldMk cId="2586332626" sldId="663"/>
            <ac:spMk id="43" creationId="{DE0CC052-769F-4C74-8648-AA3B86A22270}"/>
          </ac:spMkLst>
        </pc:spChg>
        <pc:spChg chg="mod">
          <ac:chgData name="MAEYAMA Shinya" userId="0b7924a8-9abe-4ec5-8f8c-53027d111cc0" providerId="ADAL" clId="{240FEE5D-D3E8-49C2-A54C-33E841422391}" dt="2021-08-10T02:55:28.433" v="28325"/>
          <ac:spMkLst>
            <pc:docMk/>
            <pc:sldMk cId="2586332626" sldId="663"/>
            <ac:spMk id="44" creationId="{F1CEE5F0-93E5-4A16-A5BF-8385ADC704BE}"/>
          </ac:spMkLst>
        </pc:spChg>
        <pc:spChg chg="add mod">
          <ac:chgData name="MAEYAMA Shinya" userId="0b7924a8-9abe-4ec5-8f8c-53027d111cc0" providerId="ADAL" clId="{240FEE5D-D3E8-49C2-A54C-33E841422391}" dt="2021-08-04T08:24:52.886" v="11033" actId="1037"/>
          <ac:spMkLst>
            <pc:docMk/>
            <pc:sldMk cId="2586332626" sldId="663"/>
            <ac:spMk id="45" creationId="{4A531FE2-F570-4E2F-BD28-F71D1C479920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45" creationId="{A5283F4B-7868-4E65-A823-BDAE46700203}"/>
          </ac:spMkLst>
        </pc:spChg>
        <pc:spChg chg="add mod">
          <ac:chgData name="MAEYAMA Shinya" userId="0b7924a8-9abe-4ec5-8f8c-53027d111cc0" providerId="ADAL" clId="{240FEE5D-D3E8-49C2-A54C-33E841422391}" dt="2021-08-04T08:23:30.411" v="10826" actId="1036"/>
          <ac:spMkLst>
            <pc:docMk/>
            <pc:sldMk cId="2586332626" sldId="663"/>
            <ac:spMk id="46" creationId="{97120188-148C-4FFC-ADC5-FFAEF18C11EC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46" creationId="{97D7E785-EC8E-4420-B4B1-1591EAF5F798}"/>
          </ac:spMkLst>
        </pc:spChg>
        <pc:spChg chg="add mod">
          <ac:chgData name="MAEYAMA Shinya" userId="0b7924a8-9abe-4ec5-8f8c-53027d111cc0" providerId="ADAL" clId="{240FEE5D-D3E8-49C2-A54C-33E841422391}" dt="2021-08-04T08:23:30.411" v="10826" actId="1036"/>
          <ac:spMkLst>
            <pc:docMk/>
            <pc:sldMk cId="2586332626" sldId="663"/>
            <ac:spMk id="47" creationId="{438D2045-E8D6-4837-AEEF-C2A313A6A9F7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47" creationId="{E11494D4-8C1A-477A-822C-2E47FE02BAB2}"/>
          </ac:spMkLst>
        </pc:spChg>
        <pc:spChg chg="add mod">
          <ac:chgData name="MAEYAMA Shinya" userId="0b7924a8-9abe-4ec5-8f8c-53027d111cc0" providerId="ADAL" clId="{240FEE5D-D3E8-49C2-A54C-33E841422391}" dt="2021-08-04T08:23:16.706" v="10821" actId="1037"/>
          <ac:spMkLst>
            <pc:docMk/>
            <pc:sldMk cId="2586332626" sldId="663"/>
            <ac:spMk id="48" creationId="{0DD40389-50FE-4B7B-B1AE-BC033BDDAB18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48" creationId="{D2634A72-9557-4A2F-A16D-0D8195CF1F97}"/>
          </ac:spMkLst>
        </pc:spChg>
        <pc:spChg chg="add mod">
          <ac:chgData name="MAEYAMA Shinya" userId="0b7924a8-9abe-4ec5-8f8c-53027d111cc0" providerId="ADAL" clId="{240FEE5D-D3E8-49C2-A54C-33E841422391}" dt="2021-08-04T08:23:16.706" v="10821" actId="1037"/>
          <ac:spMkLst>
            <pc:docMk/>
            <pc:sldMk cId="2586332626" sldId="663"/>
            <ac:spMk id="49" creationId="{5B484654-0B18-4BB9-B7AE-AF37FFEB42A4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49" creationId="{AEDC3BAE-5E29-4561-AED5-992D00719246}"/>
          </ac:spMkLst>
        </pc:spChg>
        <pc:spChg chg="add mod">
          <ac:chgData name="MAEYAMA Shinya" userId="0b7924a8-9abe-4ec5-8f8c-53027d111cc0" providerId="ADAL" clId="{240FEE5D-D3E8-49C2-A54C-33E841422391}" dt="2021-08-04T08:23:50.783" v="10859" actId="1035"/>
          <ac:spMkLst>
            <pc:docMk/>
            <pc:sldMk cId="2586332626" sldId="663"/>
            <ac:spMk id="50" creationId="{B64C94C9-7044-4EA1-8102-C91F3B3C311D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50" creationId="{F0F0C46B-845E-4C98-A060-6097C26C0773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51" creationId="{A1DACB0B-8812-44A0-B3FB-48D87DE41F0E}"/>
          </ac:spMkLst>
        </pc:spChg>
        <pc:spChg chg="add mod">
          <ac:chgData name="MAEYAMA Shinya" userId="0b7924a8-9abe-4ec5-8f8c-53027d111cc0" providerId="ADAL" clId="{240FEE5D-D3E8-49C2-A54C-33E841422391}" dt="2021-08-04T08:23:50.783" v="10859" actId="1035"/>
          <ac:spMkLst>
            <pc:docMk/>
            <pc:sldMk cId="2586332626" sldId="663"/>
            <ac:spMk id="51" creationId="{ACF1CBF9-4E14-4C8F-8A3C-FE0E9E226AC9}"/>
          </ac:spMkLst>
        </pc:spChg>
        <pc:spChg chg="add mod">
          <ac:chgData name="MAEYAMA Shinya" userId="0b7924a8-9abe-4ec5-8f8c-53027d111cc0" providerId="ADAL" clId="{240FEE5D-D3E8-49C2-A54C-33E841422391}" dt="2021-08-04T08:24:24.159" v="11016" actId="1037"/>
          <ac:spMkLst>
            <pc:docMk/>
            <pc:sldMk cId="2586332626" sldId="663"/>
            <ac:spMk id="52" creationId="{020C851A-94F6-47B4-AC18-DD242E4AC541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52" creationId="{594F88B4-5666-453B-A1D9-CA8C28F0D77C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53" creationId="{869DD6FA-79D3-492F-B066-E8305BE7D06B}"/>
          </ac:spMkLst>
        </pc:spChg>
        <pc:spChg chg="add del mod">
          <ac:chgData name="MAEYAMA Shinya" userId="0b7924a8-9abe-4ec5-8f8c-53027d111cc0" providerId="ADAL" clId="{240FEE5D-D3E8-49C2-A54C-33E841422391}" dt="2021-08-04T08:25:45.911" v="11128" actId="478"/>
          <ac:spMkLst>
            <pc:docMk/>
            <pc:sldMk cId="2586332626" sldId="663"/>
            <ac:spMk id="53" creationId="{8A4C7F97-C404-4F85-AE6C-6CE74C7D3F21}"/>
          </ac:spMkLst>
        </pc:spChg>
        <pc:spChg chg="add mod">
          <ac:chgData name="MAEYAMA Shinya" userId="0b7924a8-9abe-4ec5-8f8c-53027d111cc0" providerId="ADAL" clId="{240FEE5D-D3E8-49C2-A54C-33E841422391}" dt="2021-08-04T08:25:42.033" v="11127" actId="1038"/>
          <ac:spMkLst>
            <pc:docMk/>
            <pc:sldMk cId="2586332626" sldId="663"/>
            <ac:spMk id="54" creationId="{48942620-F84E-4127-AC52-BDFAA85043EF}"/>
          </ac:spMkLst>
        </pc:spChg>
        <pc:spChg chg="add mod">
          <ac:chgData name="MAEYAMA Shinya" userId="0b7924a8-9abe-4ec5-8f8c-53027d111cc0" providerId="ADAL" clId="{240FEE5D-D3E8-49C2-A54C-33E841422391}" dt="2021-08-04T08:27:57.198" v="11167" actId="1035"/>
          <ac:spMkLst>
            <pc:docMk/>
            <pc:sldMk cId="2586332626" sldId="663"/>
            <ac:spMk id="55" creationId="{661544BA-B537-4F1F-ADC9-9C33AD5B02F0}"/>
          </ac:spMkLst>
        </pc:spChg>
        <pc:spChg chg="add mod">
          <ac:chgData name="MAEYAMA Shinya" userId="0b7924a8-9abe-4ec5-8f8c-53027d111cc0" providerId="ADAL" clId="{240FEE5D-D3E8-49C2-A54C-33E841422391}" dt="2021-08-04T08:28:01.978" v="11209" actId="1038"/>
          <ac:spMkLst>
            <pc:docMk/>
            <pc:sldMk cId="2586332626" sldId="663"/>
            <ac:spMk id="56" creationId="{EB22F88E-FFB6-4BBB-9156-DD3FEF21FA65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57" creationId="{73953CD8-AEA3-478F-9231-77245A0074FF}"/>
          </ac:spMkLst>
        </pc:spChg>
        <pc:spChg chg="add mod">
          <ac:chgData name="MAEYAMA Shinya" userId="0b7924a8-9abe-4ec5-8f8c-53027d111cc0" providerId="ADAL" clId="{240FEE5D-D3E8-49C2-A54C-33E841422391}" dt="2021-08-04T08:28:07.988" v="11246" actId="1037"/>
          <ac:spMkLst>
            <pc:docMk/>
            <pc:sldMk cId="2586332626" sldId="663"/>
            <ac:spMk id="57" creationId="{84E537A7-0BBF-4820-B99B-1107C5CDDA85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58" creationId="{6A673B75-5C0B-40F2-AD72-01AC5AE22F15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59" creationId="{3CAB71A5-B994-4744-88B4-BA3831610B5E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60" creationId="{0377825D-5E8F-41F6-B64E-6158DF8141A2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61" creationId="{A7E13149-C2C1-473B-A1D9-B048C4219E6B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62" creationId="{E1D5A4E0-76F8-4A8E-AD07-960D13AA026B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63" creationId="{EAB75467-965F-4757-8D8B-DE30485FB9A9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64" creationId="{B93115D1-4CEE-4F18-A187-55D9A91532A5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65" creationId="{8EB5AE8A-0811-4A93-A862-F8783B8F1CB0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66" creationId="{29BA00ED-1439-44C1-8963-8C63917FFC0C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67" creationId="{19375F28-E52F-4524-9A74-826E966B448B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68" creationId="{5F44EBBD-470E-4E52-BBB5-44250B66B2AD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69" creationId="{D4E1E64F-EE20-45FB-A7CB-FA8DC397159D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70" creationId="{6176117F-9A9F-4D83-89F8-E60DCB89C615}"/>
          </ac:spMkLst>
        </pc:spChg>
        <pc:spChg chg="del">
          <ac:chgData name="MAEYAMA Shinya" userId="0b7924a8-9abe-4ec5-8f8c-53027d111cc0" providerId="ADAL" clId="{240FEE5D-D3E8-49C2-A54C-33E841422391}" dt="2021-08-04T01:08:48.267" v="3685" actId="478"/>
          <ac:spMkLst>
            <pc:docMk/>
            <pc:sldMk cId="2586332626" sldId="663"/>
            <ac:spMk id="71" creationId="{4E7EBD49-F671-4AD3-A54F-3549C1B12A41}"/>
          </ac:spMkLst>
        </pc:spChg>
        <pc:spChg chg="del">
          <ac:chgData name="MAEYAMA Shinya" userId="0b7924a8-9abe-4ec5-8f8c-53027d111cc0" providerId="ADAL" clId="{240FEE5D-D3E8-49C2-A54C-33E841422391}" dt="2021-08-04T01:08:54.557" v="3686" actId="478"/>
          <ac:spMkLst>
            <pc:docMk/>
            <pc:sldMk cId="2586332626" sldId="663"/>
            <ac:spMk id="72" creationId="{193653D2-994C-422F-9DB8-20D9260132C5}"/>
          </ac:spMkLst>
        </pc:spChg>
        <pc:spChg chg="del">
          <ac:chgData name="MAEYAMA Shinya" userId="0b7924a8-9abe-4ec5-8f8c-53027d111cc0" providerId="ADAL" clId="{240FEE5D-D3E8-49C2-A54C-33E841422391}" dt="2021-08-04T01:08:54.557" v="3686" actId="478"/>
          <ac:spMkLst>
            <pc:docMk/>
            <pc:sldMk cId="2586332626" sldId="663"/>
            <ac:spMk id="73" creationId="{4C8B62CB-0833-4485-A804-EE8F5195AD5D}"/>
          </ac:spMkLst>
        </pc:spChg>
        <pc:spChg chg="del">
          <ac:chgData name="MAEYAMA Shinya" userId="0b7924a8-9abe-4ec5-8f8c-53027d111cc0" providerId="ADAL" clId="{240FEE5D-D3E8-49C2-A54C-33E841422391}" dt="2021-08-04T01:08:54.557" v="3686" actId="478"/>
          <ac:spMkLst>
            <pc:docMk/>
            <pc:sldMk cId="2586332626" sldId="663"/>
            <ac:spMk id="74" creationId="{6C4D3FA1-0A7B-40E5-9579-F99DCA398C06}"/>
          </ac:spMkLst>
        </pc:spChg>
        <pc:spChg chg="del">
          <ac:chgData name="MAEYAMA Shinya" userId="0b7924a8-9abe-4ec5-8f8c-53027d111cc0" providerId="ADAL" clId="{240FEE5D-D3E8-49C2-A54C-33E841422391}" dt="2021-08-04T01:08:54.557" v="3686" actId="478"/>
          <ac:spMkLst>
            <pc:docMk/>
            <pc:sldMk cId="2586332626" sldId="663"/>
            <ac:spMk id="75" creationId="{610614BC-FEB2-422C-97B2-EFB4DFAB8FBA}"/>
          </ac:spMkLst>
        </pc:spChg>
        <pc:spChg chg="del">
          <ac:chgData name="MAEYAMA Shinya" userId="0b7924a8-9abe-4ec5-8f8c-53027d111cc0" providerId="ADAL" clId="{240FEE5D-D3E8-49C2-A54C-33E841422391}" dt="2021-08-04T01:08:54.557" v="3686" actId="478"/>
          <ac:spMkLst>
            <pc:docMk/>
            <pc:sldMk cId="2586332626" sldId="663"/>
            <ac:spMk id="76" creationId="{39EF2FB7-9F3C-411E-B66D-1A4FB88773C3}"/>
          </ac:spMkLst>
        </pc:spChg>
        <pc:spChg chg="del">
          <ac:chgData name="MAEYAMA Shinya" userId="0b7924a8-9abe-4ec5-8f8c-53027d111cc0" providerId="ADAL" clId="{240FEE5D-D3E8-49C2-A54C-33E841422391}" dt="2021-08-04T01:08:54.557" v="3686" actId="478"/>
          <ac:spMkLst>
            <pc:docMk/>
            <pc:sldMk cId="2586332626" sldId="663"/>
            <ac:spMk id="77" creationId="{422CC753-4691-460A-B2CB-938036EE96CA}"/>
          </ac:spMkLst>
        </pc:spChg>
        <pc:spChg chg="del">
          <ac:chgData name="MAEYAMA Shinya" userId="0b7924a8-9abe-4ec5-8f8c-53027d111cc0" providerId="ADAL" clId="{240FEE5D-D3E8-49C2-A54C-33E841422391}" dt="2021-08-04T01:08:54.557" v="3686" actId="478"/>
          <ac:spMkLst>
            <pc:docMk/>
            <pc:sldMk cId="2586332626" sldId="663"/>
            <ac:spMk id="78" creationId="{08AA40A7-66B3-41DA-966B-54DF139F84E6}"/>
          </ac:spMkLst>
        </pc:spChg>
        <pc:spChg chg="del">
          <ac:chgData name="MAEYAMA Shinya" userId="0b7924a8-9abe-4ec5-8f8c-53027d111cc0" providerId="ADAL" clId="{240FEE5D-D3E8-49C2-A54C-33E841422391}" dt="2021-08-04T01:08:54.557" v="3686" actId="478"/>
          <ac:spMkLst>
            <pc:docMk/>
            <pc:sldMk cId="2586332626" sldId="663"/>
            <ac:spMk id="79" creationId="{3C36B57E-7C4B-467B-A146-6B06AC85AFD0}"/>
          </ac:spMkLst>
        </pc:spChg>
        <pc:spChg chg="del">
          <ac:chgData name="MAEYAMA Shinya" userId="0b7924a8-9abe-4ec5-8f8c-53027d111cc0" providerId="ADAL" clId="{240FEE5D-D3E8-49C2-A54C-33E841422391}" dt="2021-08-04T01:08:54.557" v="3686" actId="478"/>
          <ac:spMkLst>
            <pc:docMk/>
            <pc:sldMk cId="2586332626" sldId="663"/>
            <ac:spMk id="80" creationId="{6859A35B-568C-4D91-8713-838305ED92F5}"/>
          </ac:spMkLst>
        </pc:spChg>
        <pc:spChg chg="del">
          <ac:chgData name="MAEYAMA Shinya" userId="0b7924a8-9abe-4ec5-8f8c-53027d111cc0" providerId="ADAL" clId="{240FEE5D-D3E8-49C2-A54C-33E841422391}" dt="2021-08-04T01:08:54.557" v="3686" actId="478"/>
          <ac:spMkLst>
            <pc:docMk/>
            <pc:sldMk cId="2586332626" sldId="663"/>
            <ac:spMk id="81" creationId="{7CB068CC-DB6B-4691-82E1-55AC4AF0EC6E}"/>
          </ac:spMkLst>
        </pc:spChg>
        <pc:spChg chg="del">
          <ac:chgData name="MAEYAMA Shinya" userId="0b7924a8-9abe-4ec5-8f8c-53027d111cc0" providerId="ADAL" clId="{240FEE5D-D3E8-49C2-A54C-33E841422391}" dt="2021-08-04T01:08:54.557" v="3686" actId="478"/>
          <ac:spMkLst>
            <pc:docMk/>
            <pc:sldMk cId="2586332626" sldId="663"/>
            <ac:spMk id="82" creationId="{02AF3C28-41B1-492C-B15F-53882208AF37}"/>
          </ac:spMkLst>
        </pc:spChg>
        <pc:spChg chg="del">
          <ac:chgData name="MAEYAMA Shinya" userId="0b7924a8-9abe-4ec5-8f8c-53027d111cc0" providerId="ADAL" clId="{240FEE5D-D3E8-49C2-A54C-33E841422391}" dt="2021-08-04T01:08:54.557" v="3686" actId="478"/>
          <ac:spMkLst>
            <pc:docMk/>
            <pc:sldMk cId="2586332626" sldId="663"/>
            <ac:spMk id="83" creationId="{4EA09B84-3E49-4199-BA9D-9CF7E5D259AA}"/>
          </ac:spMkLst>
        </pc:spChg>
        <pc:spChg chg="mod ord">
          <ac:chgData name="MAEYAMA Shinya" userId="0b7924a8-9abe-4ec5-8f8c-53027d111cc0" providerId="ADAL" clId="{240FEE5D-D3E8-49C2-A54C-33E841422391}" dt="2021-08-05T05:23:42.102" v="21556" actId="313"/>
          <ac:spMkLst>
            <pc:docMk/>
            <pc:sldMk cId="2586332626" sldId="663"/>
            <ac:spMk id="84" creationId="{EC0C5A30-F4FC-4501-8A87-8115C8E109BF}"/>
          </ac:spMkLst>
        </pc:spChg>
        <pc:spChg chg="add mod">
          <ac:chgData name="MAEYAMA Shinya" userId="0b7924a8-9abe-4ec5-8f8c-53027d111cc0" providerId="ADAL" clId="{240FEE5D-D3E8-49C2-A54C-33E841422391}" dt="2021-08-04T08:20:58.926" v="10442" actId="1076"/>
          <ac:spMkLst>
            <pc:docMk/>
            <pc:sldMk cId="2586332626" sldId="663"/>
            <ac:spMk id="85" creationId="{2E41FE0E-D97E-4C86-892F-EE191F8E2032}"/>
          </ac:spMkLst>
        </pc:spChg>
        <pc:spChg chg="add mod">
          <ac:chgData name="MAEYAMA Shinya" userId="0b7924a8-9abe-4ec5-8f8c-53027d111cc0" providerId="ADAL" clId="{240FEE5D-D3E8-49C2-A54C-33E841422391}" dt="2021-08-04T08:21:03.781" v="10443" actId="1076"/>
          <ac:spMkLst>
            <pc:docMk/>
            <pc:sldMk cId="2586332626" sldId="663"/>
            <ac:spMk id="87" creationId="{D18DE9BB-1DD4-47F2-ABC8-DEC1F2FDCF24}"/>
          </ac:spMkLst>
        </pc:spChg>
        <pc:spChg chg="del">
          <ac:chgData name="MAEYAMA Shinya" userId="0b7924a8-9abe-4ec5-8f8c-53027d111cc0" providerId="ADAL" clId="{240FEE5D-D3E8-49C2-A54C-33E841422391}" dt="2021-08-04T01:08:54.557" v="3686" actId="478"/>
          <ac:spMkLst>
            <pc:docMk/>
            <pc:sldMk cId="2586332626" sldId="663"/>
            <ac:spMk id="88" creationId="{0C8C3F8A-FC52-45AD-A517-3A2FBE0EA4C5}"/>
          </ac:spMkLst>
        </pc:spChg>
        <pc:spChg chg="add mod ord">
          <ac:chgData name="MAEYAMA Shinya" userId="0b7924a8-9abe-4ec5-8f8c-53027d111cc0" providerId="ADAL" clId="{240FEE5D-D3E8-49C2-A54C-33E841422391}" dt="2021-08-05T05:23:39.524" v="21554" actId="313"/>
          <ac:spMkLst>
            <pc:docMk/>
            <pc:sldMk cId="2586332626" sldId="663"/>
            <ac:spMk id="89" creationId="{DC76412B-5F9B-4BA0-9B7D-2EDC1575CEC1}"/>
          </ac:spMkLst>
        </pc:spChg>
        <pc:spChg chg="add del mod">
          <ac:chgData name="MAEYAMA Shinya" userId="0b7924a8-9abe-4ec5-8f8c-53027d111cc0" providerId="ADAL" clId="{240FEE5D-D3E8-49C2-A54C-33E841422391}" dt="2021-08-04T02:06:45.150" v="4164" actId="478"/>
          <ac:spMkLst>
            <pc:docMk/>
            <pc:sldMk cId="2586332626" sldId="663"/>
            <ac:spMk id="92" creationId="{BF370F13-B820-4DE0-A179-C400A64AD8F3}"/>
          </ac:spMkLst>
        </pc:spChg>
        <pc:spChg chg="add mod ord">
          <ac:chgData name="MAEYAMA Shinya" userId="0b7924a8-9abe-4ec5-8f8c-53027d111cc0" providerId="ADAL" clId="{240FEE5D-D3E8-49C2-A54C-33E841422391}" dt="2021-08-05T05:23:44.892" v="21557"/>
          <ac:spMkLst>
            <pc:docMk/>
            <pc:sldMk cId="2586332626" sldId="663"/>
            <ac:spMk id="93" creationId="{D05EB396-A0AC-420E-A471-F3BC66F24405}"/>
          </ac:spMkLst>
        </pc:spChg>
        <pc:spChg chg="add mod">
          <ac:chgData name="MAEYAMA Shinya" userId="0b7924a8-9abe-4ec5-8f8c-53027d111cc0" providerId="ADAL" clId="{240FEE5D-D3E8-49C2-A54C-33E841422391}" dt="2021-08-04T08:22:01.103" v="10482" actId="1037"/>
          <ac:spMkLst>
            <pc:docMk/>
            <pc:sldMk cId="2586332626" sldId="663"/>
            <ac:spMk id="94" creationId="{009C9AC9-5E04-434C-86D7-1D00A11148DE}"/>
          </ac:spMkLst>
        </pc:spChg>
        <pc:spChg chg="add del mod">
          <ac:chgData name="MAEYAMA Shinya" userId="0b7924a8-9abe-4ec5-8f8c-53027d111cc0" providerId="ADAL" clId="{240FEE5D-D3E8-49C2-A54C-33E841422391}" dt="2021-08-04T02:08:00.294" v="4232" actId="478"/>
          <ac:spMkLst>
            <pc:docMk/>
            <pc:sldMk cId="2586332626" sldId="663"/>
            <ac:spMk id="95" creationId="{0C208343-E4EB-4804-A611-42D10A09D871}"/>
          </ac:spMkLst>
        </pc:spChg>
        <pc:spChg chg="add mod">
          <ac:chgData name="MAEYAMA Shinya" userId="0b7924a8-9abe-4ec5-8f8c-53027d111cc0" providerId="ADAL" clId="{240FEE5D-D3E8-49C2-A54C-33E841422391}" dt="2021-08-04T02:14:28.769" v="4445" actId="1037"/>
          <ac:spMkLst>
            <pc:docMk/>
            <pc:sldMk cId="2586332626" sldId="663"/>
            <ac:spMk id="96" creationId="{18E77D88-C5CF-46CC-8680-B27823C88332}"/>
          </ac:spMkLst>
        </pc:spChg>
        <pc:picChg chg="add del">
          <ac:chgData name="MAEYAMA Shinya" userId="0b7924a8-9abe-4ec5-8f8c-53027d111cc0" providerId="ADAL" clId="{240FEE5D-D3E8-49C2-A54C-33E841422391}" dt="2021-08-04T01:11:09.765" v="3691" actId="22"/>
          <ac:picMkLst>
            <pc:docMk/>
            <pc:sldMk cId="2586332626" sldId="663"/>
            <ac:picMk id="5" creationId="{2BA5B55D-1B1F-4FA5-A336-F7113ECA9101}"/>
          </ac:picMkLst>
        </pc:picChg>
        <pc:picChg chg="add mod">
          <ac:chgData name="MAEYAMA Shinya" userId="0b7924a8-9abe-4ec5-8f8c-53027d111cc0" providerId="ADAL" clId="{240FEE5D-D3E8-49C2-A54C-33E841422391}" dt="2021-08-04T08:18:47.073" v="10300" actId="1035"/>
          <ac:picMkLst>
            <pc:docMk/>
            <pc:sldMk cId="2586332626" sldId="663"/>
            <ac:picMk id="7" creationId="{24B95A68-22C4-49AA-A292-B8F2BEF904EB}"/>
          </ac:picMkLst>
        </pc:picChg>
        <pc:picChg chg="add mod">
          <ac:chgData name="MAEYAMA Shinya" userId="0b7924a8-9abe-4ec5-8f8c-53027d111cc0" providerId="ADAL" clId="{240FEE5D-D3E8-49C2-A54C-33E841422391}" dt="2021-08-04T08:20:17.867" v="10435" actId="1037"/>
          <ac:picMkLst>
            <pc:docMk/>
            <pc:sldMk cId="2586332626" sldId="663"/>
            <ac:picMk id="9" creationId="{4CBADDA3-D4FC-4EBD-95E9-28125D3958FC}"/>
          </ac:picMkLst>
        </pc:picChg>
        <pc:picChg chg="add mod">
          <ac:chgData name="MAEYAMA Shinya" userId="0b7924a8-9abe-4ec5-8f8c-53027d111cc0" providerId="ADAL" clId="{240FEE5D-D3E8-49C2-A54C-33E841422391}" dt="2021-08-04T02:05:52.636" v="4146" actId="1076"/>
          <ac:picMkLst>
            <pc:docMk/>
            <pc:sldMk cId="2586332626" sldId="663"/>
            <ac:picMk id="11" creationId="{5806D896-FD7E-4101-BAE2-86903115002C}"/>
          </ac:picMkLst>
        </pc:picChg>
        <pc:picChg chg="add mod ord">
          <ac:chgData name="MAEYAMA Shinya" userId="0b7924a8-9abe-4ec5-8f8c-53027d111cc0" providerId="ADAL" clId="{240FEE5D-D3E8-49C2-A54C-33E841422391}" dt="2021-08-04T02:06:17.873" v="4153" actId="1076"/>
          <ac:picMkLst>
            <pc:docMk/>
            <pc:sldMk cId="2586332626" sldId="663"/>
            <ac:picMk id="13" creationId="{373A8B57-6CC6-4D7B-934D-7743B68582B1}"/>
          </ac:picMkLst>
        </pc:picChg>
        <pc:picChg chg="del">
          <ac:chgData name="MAEYAMA Shinya" userId="0b7924a8-9abe-4ec5-8f8c-53027d111cc0" providerId="ADAL" clId="{240FEE5D-D3E8-49C2-A54C-33E841422391}" dt="2021-08-04T01:08:44.771" v="3684" actId="478"/>
          <ac:picMkLst>
            <pc:docMk/>
            <pc:sldMk cId="2586332626" sldId="663"/>
            <ac:picMk id="22" creationId="{093525C8-2F44-46C4-AA6A-CB2A7D68CC81}"/>
          </ac:picMkLst>
        </pc:picChg>
        <pc:picChg chg="del">
          <ac:chgData name="MAEYAMA Shinya" userId="0b7924a8-9abe-4ec5-8f8c-53027d111cc0" providerId="ADAL" clId="{240FEE5D-D3E8-49C2-A54C-33E841422391}" dt="2021-08-04T01:08:54.557" v="3686" actId="478"/>
          <ac:picMkLst>
            <pc:docMk/>
            <pc:sldMk cId="2586332626" sldId="663"/>
            <ac:picMk id="24" creationId="{0D7FFED5-389F-40D7-B2E7-EFEF5A511D7E}"/>
          </ac:picMkLst>
        </pc:picChg>
        <pc:picChg chg="del">
          <ac:chgData name="MAEYAMA Shinya" userId="0b7924a8-9abe-4ec5-8f8c-53027d111cc0" providerId="ADAL" clId="{240FEE5D-D3E8-49C2-A54C-33E841422391}" dt="2021-08-04T01:08:54.557" v="3686" actId="478"/>
          <ac:picMkLst>
            <pc:docMk/>
            <pc:sldMk cId="2586332626" sldId="663"/>
            <ac:picMk id="27" creationId="{588963A7-A266-41EC-8883-EF820BB2D007}"/>
          </ac:picMkLst>
        </pc:picChg>
        <pc:picChg chg="del mod">
          <ac:chgData name="MAEYAMA Shinya" userId="0b7924a8-9abe-4ec5-8f8c-53027d111cc0" providerId="ADAL" clId="{240FEE5D-D3E8-49C2-A54C-33E841422391}" dt="2021-08-04T01:08:55.889" v="3688" actId="478"/>
          <ac:picMkLst>
            <pc:docMk/>
            <pc:sldMk cId="2586332626" sldId="663"/>
            <ac:picMk id="29" creationId="{17D5B517-35E5-4785-B657-E63E1F1F5882}"/>
          </ac:picMkLst>
        </pc:picChg>
        <pc:picChg chg="del">
          <ac:chgData name="MAEYAMA Shinya" userId="0b7924a8-9abe-4ec5-8f8c-53027d111cc0" providerId="ADAL" clId="{240FEE5D-D3E8-49C2-A54C-33E841422391}" dt="2021-08-04T01:08:48.267" v="3685" actId="478"/>
          <ac:picMkLst>
            <pc:docMk/>
            <pc:sldMk cId="2586332626" sldId="663"/>
            <ac:picMk id="31" creationId="{AACC92FA-C9BE-4E74-A348-96F28B55708A}"/>
          </ac:picMkLst>
        </pc:picChg>
        <pc:picChg chg="del">
          <ac:chgData name="MAEYAMA Shinya" userId="0b7924a8-9abe-4ec5-8f8c-53027d111cc0" providerId="ADAL" clId="{240FEE5D-D3E8-49C2-A54C-33E841422391}" dt="2021-08-04T01:08:48.267" v="3685" actId="478"/>
          <ac:picMkLst>
            <pc:docMk/>
            <pc:sldMk cId="2586332626" sldId="663"/>
            <ac:picMk id="33" creationId="{76B5050A-3837-4EB2-ABB3-A133C223D1AD}"/>
          </ac:picMkLst>
        </pc:picChg>
        <pc:picChg chg="del">
          <ac:chgData name="MAEYAMA Shinya" userId="0b7924a8-9abe-4ec5-8f8c-53027d111cc0" providerId="ADAL" clId="{240FEE5D-D3E8-49C2-A54C-33E841422391}" dt="2021-08-04T01:08:54.557" v="3686" actId="478"/>
          <ac:picMkLst>
            <pc:docMk/>
            <pc:sldMk cId="2586332626" sldId="663"/>
            <ac:picMk id="34" creationId="{0E946DCD-E660-48FC-BE00-E7FC79406FCB}"/>
          </ac:picMkLst>
        </pc:picChg>
        <pc:picChg chg="del">
          <ac:chgData name="MAEYAMA Shinya" userId="0b7924a8-9abe-4ec5-8f8c-53027d111cc0" providerId="ADAL" clId="{240FEE5D-D3E8-49C2-A54C-33E841422391}" dt="2021-08-04T01:08:48.267" v="3685" actId="478"/>
          <ac:picMkLst>
            <pc:docMk/>
            <pc:sldMk cId="2586332626" sldId="663"/>
            <ac:picMk id="35" creationId="{C3AB4254-43B0-4AAB-8DEE-C854DC9EDD4A}"/>
          </ac:picMkLst>
        </pc:picChg>
        <pc:picChg chg="del">
          <ac:chgData name="MAEYAMA Shinya" userId="0b7924a8-9abe-4ec5-8f8c-53027d111cc0" providerId="ADAL" clId="{240FEE5D-D3E8-49C2-A54C-33E841422391}" dt="2021-08-04T01:08:48.267" v="3685" actId="478"/>
          <ac:picMkLst>
            <pc:docMk/>
            <pc:sldMk cId="2586332626" sldId="663"/>
            <ac:picMk id="36" creationId="{9863292A-AFA8-49F4-9545-7F9A8C52D277}"/>
          </ac:picMkLst>
        </pc:picChg>
        <pc:picChg chg="del">
          <ac:chgData name="MAEYAMA Shinya" userId="0b7924a8-9abe-4ec5-8f8c-53027d111cc0" providerId="ADAL" clId="{240FEE5D-D3E8-49C2-A54C-33E841422391}" dt="2021-08-04T01:08:48.267" v="3685" actId="478"/>
          <ac:picMkLst>
            <pc:docMk/>
            <pc:sldMk cId="2586332626" sldId="663"/>
            <ac:picMk id="37" creationId="{A48E8CB2-3E74-46A8-AF43-1420E6A7E2C4}"/>
          </ac:picMkLst>
        </pc:picChg>
        <pc:picChg chg="del">
          <ac:chgData name="MAEYAMA Shinya" userId="0b7924a8-9abe-4ec5-8f8c-53027d111cc0" providerId="ADAL" clId="{240FEE5D-D3E8-49C2-A54C-33E841422391}" dt="2021-08-04T01:08:48.267" v="3685" actId="478"/>
          <ac:picMkLst>
            <pc:docMk/>
            <pc:sldMk cId="2586332626" sldId="663"/>
            <ac:picMk id="38" creationId="{F12DB1B9-CC15-4616-AD7F-0979470812E9}"/>
          </ac:picMkLst>
        </pc:picChg>
        <pc:picChg chg="del">
          <ac:chgData name="MAEYAMA Shinya" userId="0b7924a8-9abe-4ec5-8f8c-53027d111cc0" providerId="ADAL" clId="{240FEE5D-D3E8-49C2-A54C-33E841422391}" dt="2021-08-04T01:08:48.267" v="3685" actId="478"/>
          <ac:picMkLst>
            <pc:docMk/>
            <pc:sldMk cId="2586332626" sldId="663"/>
            <ac:picMk id="39" creationId="{1E184ADB-03BE-488A-B087-269F5266E764}"/>
          </ac:picMkLst>
        </pc:picChg>
        <pc:picChg chg="add mod">
          <ac:chgData name="MAEYAMA Shinya" userId="0b7924a8-9abe-4ec5-8f8c-53027d111cc0" providerId="ADAL" clId="{240FEE5D-D3E8-49C2-A54C-33E841422391}" dt="2021-08-04T08:21:32.546" v="10465" actId="1038"/>
          <ac:picMkLst>
            <pc:docMk/>
            <pc:sldMk cId="2586332626" sldId="663"/>
            <ac:picMk id="91" creationId="{D782ABBE-B60E-4DE1-AF85-5E22F7AA7C83}"/>
          </ac:picMkLst>
        </pc:picChg>
        <pc:cxnChg chg="add mod ord">
          <ac:chgData name="MAEYAMA Shinya" userId="0b7924a8-9abe-4ec5-8f8c-53027d111cc0" providerId="ADAL" clId="{240FEE5D-D3E8-49C2-A54C-33E841422391}" dt="2021-08-04T08:26:14.503" v="11154" actId="171"/>
          <ac:cxnSpMkLst>
            <pc:docMk/>
            <pc:sldMk cId="2586332626" sldId="663"/>
            <ac:cxnSpMk id="15" creationId="{FE24691F-B551-4130-AB1C-41DA53215773}"/>
          </ac:cxnSpMkLst>
        </pc:cxnChg>
        <pc:cxnChg chg="del">
          <ac:chgData name="MAEYAMA Shinya" userId="0b7924a8-9abe-4ec5-8f8c-53027d111cc0" providerId="ADAL" clId="{240FEE5D-D3E8-49C2-A54C-33E841422391}" dt="2021-08-04T01:08:54.557" v="3686" actId="478"/>
          <ac:cxnSpMkLst>
            <pc:docMk/>
            <pc:sldMk cId="2586332626" sldId="663"/>
            <ac:cxnSpMk id="86" creationId="{A21D2F89-FB1C-44FE-9A28-6A65B136567E}"/>
          </ac:cxnSpMkLst>
        </pc:cxnChg>
        <pc:cxnChg chg="add mod ord">
          <ac:chgData name="MAEYAMA Shinya" userId="0b7924a8-9abe-4ec5-8f8c-53027d111cc0" providerId="ADAL" clId="{240FEE5D-D3E8-49C2-A54C-33E841422391}" dt="2021-08-04T08:26:14.503" v="11154" actId="171"/>
          <ac:cxnSpMkLst>
            <pc:docMk/>
            <pc:sldMk cId="2586332626" sldId="663"/>
            <ac:cxnSpMk id="90" creationId="{E68B2E82-CF95-4283-A4B0-A8708512D797}"/>
          </ac:cxnSpMkLst>
        </pc:cxnChg>
      </pc:sldChg>
      <pc:sldChg chg="addSp delSp modSp add mod">
        <pc:chgData name="MAEYAMA Shinya" userId="0b7924a8-9abe-4ec5-8f8c-53027d111cc0" providerId="ADAL" clId="{240FEE5D-D3E8-49C2-A54C-33E841422391}" dt="2021-08-10T02:55:28.433" v="28325"/>
        <pc:sldMkLst>
          <pc:docMk/>
          <pc:sldMk cId="1517647052" sldId="664"/>
        </pc:sldMkLst>
        <pc:spChg chg="mod">
          <ac:chgData name="MAEYAMA Shinya" userId="0b7924a8-9abe-4ec5-8f8c-53027d111cc0" providerId="ADAL" clId="{240FEE5D-D3E8-49C2-A54C-33E841422391}" dt="2021-08-04T03:01:35.616" v="5881" actId="6549"/>
          <ac:spMkLst>
            <pc:docMk/>
            <pc:sldMk cId="1517647052" sldId="664"/>
            <ac:spMk id="2" creationId="{00000000-0000-0000-0000-000000000000}"/>
          </ac:spMkLst>
        </pc:spChg>
        <pc:spChg chg="add mod">
          <ac:chgData name="MAEYAMA Shinya" userId="0b7924a8-9abe-4ec5-8f8c-53027d111cc0" providerId="ADAL" clId="{240FEE5D-D3E8-49C2-A54C-33E841422391}" dt="2021-08-04T08:55:54.342" v="12094" actId="1035"/>
          <ac:spMkLst>
            <pc:docMk/>
            <pc:sldMk cId="1517647052" sldId="664"/>
            <ac:spMk id="16" creationId="{D31F5972-6E2F-4937-853C-5D086E447397}"/>
          </ac:spMkLst>
        </pc:spChg>
        <pc:spChg chg="add mod">
          <ac:chgData name="MAEYAMA Shinya" userId="0b7924a8-9abe-4ec5-8f8c-53027d111cc0" providerId="ADAL" clId="{240FEE5D-D3E8-49C2-A54C-33E841422391}" dt="2021-08-04T08:55:54.342" v="12094" actId="1035"/>
          <ac:spMkLst>
            <pc:docMk/>
            <pc:sldMk cId="1517647052" sldId="664"/>
            <ac:spMk id="17" creationId="{F8ADEEF3-A32C-4805-BDFC-0D54A12D57D9}"/>
          </ac:spMkLst>
        </pc:spChg>
        <pc:spChg chg="del">
          <ac:chgData name="MAEYAMA Shinya" userId="0b7924a8-9abe-4ec5-8f8c-53027d111cc0" providerId="ADAL" clId="{240FEE5D-D3E8-49C2-A54C-33E841422391}" dt="2021-08-04T02:16:23.858" v="4470" actId="478"/>
          <ac:spMkLst>
            <pc:docMk/>
            <pc:sldMk cId="1517647052" sldId="664"/>
            <ac:spMk id="20" creationId="{DD160D27-AB01-47A9-9B98-2A1FC5D98FB6}"/>
          </ac:spMkLst>
        </pc:spChg>
        <pc:spChg chg="del">
          <ac:chgData name="MAEYAMA Shinya" userId="0b7924a8-9abe-4ec5-8f8c-53027d111cc0" providerId="ADAL" clId="{240FEE5D-D3E8-49C2-A54C-33E841422391}" dt="2021-08-04T02:16:23.858" v="4470" actId="478"/>
          <ac:spMkLst>
            <pc:docMk/>
            <pc:sldMk cId="1517647052" sldId="664"/>
            <ac:spMk id="21" creationId="{740C6378-99D6-4E59-B0AC-DDF0FCDCBADD}"/>
          </ac:spMkLst>
        </pc:spChg>
        <pc:spChg chg="add del mod">
          <ac:chgData name="MAEYAMA Shinya" userId="0b7924a8-9abe-4ec5-8f8c-53027d111cc0" providerId="ADAL" clId="{240FEE5D-D3E8-49C2-A54C-33E841422391}" dt="2021-08-04T08:57:33.759" v="12205" actId="1076"/>
          <ac:spMkLst>
            <pc:docMk/>
            <pc:sldMk cId="1517647052" sldId="664"/>
            <ac:spMk id="23" creationId="{C3A85F76-367B-4203-AB43-438411F2CA6D}"/>
          </ac:spMkLst>
        </pc:spChg>
        <pc:spChg chg="add mod">
          <ac:chgData name="MAEYAMA Shinya" userId="0b7924a8-9abe-4ec5-8f8c-53027d111cc0" providerId="ADAL" clId="{240FEE5D-D3E8-49C2-A54C-33E841422391}" dt="2021-08-10T02:55:28.433" v="28325"/>
          <ac:spMkLst>
            <pc:docMk/>
            <pc:sldMk cId="1517647052" sldId="664"/>
            <ac:spMk id="24" creationId="{5FC05D00-76CB-4715-833B-1D4FD617BD90}"/>
          </ac:spMkLst>
        </pc:spChg>
        <pc:spChg chg="add mod">
          <ac:chgData name="MAEYAMA Shinya" userId="0b7924a8-9abe-4ec5-8f8c-53027d111cc0" providerId="ADAL" clId="{240FEE5D-D3E8-49C2-A54C-33E841422391}" dt="2021-08-04T08:55:54.342" v="12094" actId="1035"/>
          <ac:spMkLst>
            <pc:docMk/>
            <pc:sldMk cId="1517647052" sldId="664"/>
            <ac:spMk id="39" creationId="{28263BC4-B483-4092-BA8C-BD6CC053E53F}"/>
          </ac:spMkLst>
        </pc:spChg>
        <pc:spChg chg="add mod">
          <ac:chgData name="MAEYAMA Shinya" userId="0b7924a8-9abe-4ec5-8f8c-53027d111cc0" providerId="ADAL" clId="{240FEE5D-D3E8-49C2-A54C-33E841422391}" dt="2021-08-04T08:55:54.342" v="12094" actId="1035"/>
          <ac:spMkLst>
            <pc:docMk/>
            <pc:sldMk cId="1517647052" sldId="664"/>
            <ac:spMk id="40" creationId="{84D0DDCA-AA27-4DBF-B9DD-29D493C1454D}"/>
          </ac:spMkLst>
        </pc:spChg>
        <pc:spChg chg="add mod">
          <ac:chgData name="MAEYAMA Shinya" userId="0b7924a8-9abe-4ec5-8f8c-53027d111cc0" providerId="ADAL" clId="{240FEE5D-D3E8-49C2-A54C-33E841422391}" dt="2021-08-04T08:55:54.342" v="12094" actId="1035"/>
          <ac:spMkLst>
            <pc:docMk/>
            <pc:sldMk cId="1517647052" sldId="664"/>
            <ac:spMk id="41" creationId="{0367ADA2-B589-45A9-892F-6D78FB52A6BA}"/>
          </ac:spMkLst>
        </pc:spChg>
        <pc:spChg chg="add mod">
          <ac:chgData name="MAEYAMA Shinya" userId="0b7924a8-9abe-4ec5-8f8c-53027d111cc0" providerId="ADAL" clId="{240FEE5D-D3E8-49C2-A54C-33E841422391}" dt="2021-08-04T08:55:54.342" v="12094" actId="1035"/>
          <ac:spMkLst>
            <pc:docMk/>
            <pc:sldMk cId="1517647052" sldId="664"/>
            <ac:spMk id="43" creationId="{DE1AFFFD-2676-4514-BA9B-EAA995B1FEA4}"/>
          </ac:spMkLst>
        </pc:spChg>
        <pc:spChg chg="del mod">
          <ac:chgData name="MAEYAMA Shinya" userId="0b7924a8-9abe-4ec5-8f8c-53027d111cc0" providerId="ADAL" clId="{240FEE5D-D3E8-49C2-A54C-33E841422391}" dt="2021-08-04T08:36:54.381" v="11453" actId="478"/>
          <ac:spMkLst>
            <pc:docMk/>
            <pc:sldMk cId="1517647052" sldId="664"/>
            <ac:spMk id="44" creationId="{F1CEE5F0-93E5-4A16-A5BF-8385ADC704BE}"/>
          </ac:spMkLst>
        </pc:spChg>
        <pc:spChg chg="mod">
          <ac:chgData name="MAEYAMA Shinya" userId="0b7924a8-9abe-4ec5-8f8c-53027d111cc0" providerId="ADAL" clId="{240FEE5D-D3E8-49C2-A54C-33E841422391}" dt="2021-08-05T05:26:21.413" v="21579" actId="207"/>
          <ac:spMkLst>
            <pc:docMk/>
            <pc:sldMk cId="1517647052" sldId="664"/>
            <ac:spMk id="84" creationId="{EC0C5A30-F4FC-4501-8A87-8115C8E109BF}"/>
          </ac:spMkLst>
        </pc:spChg>
        <pc:spChg chg="del">
          <ac:chgData name="MAEYAMA Shinya" userId="0b7924a8-9abe-4ec5-8f8c-53027d111cc0" providerId="ADAL" clId="{240FEE5D-D3E8-49C2-A54C-33E841422391}" dt="2021-08-04T02:16:23.858" v="4470" actId="478"/>
          <ac:spMkLst>
            <pc:docMk/>
            <pc:sldMk cId="1517647052" sldId="664"/>
            <ac:spMk id="85" creationId="{2E41FE0E-D97E-4C86-892F-EE191F8E2032}"/>
          </ac:spMkLst>
        </pc:spChg>
        <pc:spChg chg="del">
          <ac:chgData name="MAEYAMA Shinya" userId="0b7924a8-9abe-4ec5-8f8c-53027d111cc0" providerId="ADAL" clId="{240FEE5D-D3E8-49C2-A54C-33E841422391}" dt="2021-08-04T02:16:26.821" v="4471" actId="478"/>
          <ac:spMkLst>
            <pc:docMk/>
            <pc:sldMk cId="1517647052" sldId="664"/>
            <ac:spMk id="87" creationId="{D18DE9BB-1DD4-47F2-ABC8-DEC1F2FDCF24}"/>
          </ac:spMkLst>
        </pc:spChg>
        <pc:spChg chg="del">
          <ac:chgData name="MAEYAMA Shinya" userId="0b7924a8-9abe-4ec5-8f8c-53027d111cc0" providerId="ADAL" clId="{240FEE5D-D3E8-49C2-A54C-33E841422391}" dt="2021-08-04T02:16:23.858" v="4470" actId="478"/>
          <ac:spMkLst>
            <pc:docMk/>
            <pc:sldMk cId="1517647052" sldId="664"/>
            <ac:spMk id="89" creationId="{DC76412B-5F9B-4BA0-9B7D-2EDC1575CEC1}"/>
          </ac:spMkLst>
        </pc:spChg>
        <pc:spChg chg="del">
          <ac:chgData name="MAEYAMA Shinya" userId="0b7924a8-9abe-4ec5-8f8c-53027d111cc0" providerId="ADAL" clId="{240FEE5D-D3E8-49C2-A54C-33E841422391}" dt="2021-08-04T02:16:23.858" v="4470" actId="478"/>
          <ac:spMkLst>
            <pc:docMk/>
            <pc:sldMk cId="1517647052" sldId="664"/>
            <ac:spMk id="93" creationId="{D05EB396-A0AC-420E-A471-F3BC66F24405}"/>
          </ac:spMkLst>
        </pc:spChg>
        <pc:spChg chg="del">
          <ac:chgData name="MAEYAMA Shinya" userId="0b7924a8-9abe-4ec5-8f8c-53027d111cc0" providerId="ADAL" clId="{240FEE5D-D3E8-49C2-A54C-33E841422391}" dt="2021-08-04T02:16:23.858" v="4470" actId="478"/>
          <ac:spMkLst>
            <pc:docMk/>
            <pc:sldMk cId="1517647052" sldId="664"/>
            <ac:spMk id="94" creationId="{009C9AC9-5E04-434C-86D7-1D00A11148DE}"/>
          </ac:spMkLst>
        </pc:spChg>
        <pc:spChg chg="del">
          <ac:chgData name="MAEYAMA Shinya" userId="0b7924a8-9abe-4ec5-8f8c-53027d111cc0" providerId="ADAL" clId="{240FEE5D-D3E8-49C2-A54C-33E841422391}" dt="2021-08-04T02:16:23.858" v="4470" actId="478"/>
          <ac:spMkLst>
            <pc:docMk/>
            <pc:sldMk cId="1517647052" sldId="664"/>
            <ac:spMk id="96" creationId="{18E77D88-C5CF-46CC-8680-B27823C88332}"/>
          </ac:spMkLst>
        </pc:spChg>
        <pc:picChg chg="del">
          <ac:chgData name="MAEYAMA Shinya" userId="0b7924a8-9abe-4ec5-8f8c-53027d111cc0" providerId="ADAL" clId="{240FEE5D-D3E8-49C2-A54C-33E841422391}" dt="2021-08-04T02:16:23.858" v="4470" actId="478"/>
          <ac:picMkLst>
            <pc:docMk/>
            <pc:sldMk cId="1517647052" sldId="664"/>
            <ac:picMk id="7" creationId="{24B95A68-22C4-49AA-A292-B8F2BEF904EB}"/>
          </ac:picMkLst>
        </pc:picChg>
        <pc:picChg chg="del">
          <ac:chgData name="MAEYAMA Shinya" userId="0b7924a8-9abe-4ec5-8f8c-53027d111cc0" providerId="ADAL" clId="{240FEE5D-D3E8-49C2-A54C-33E841422391}" dt="2021-08-04T02:16:23.858" v="4470" actId="478"/>
          <ac:picMkLst>
            <pc:docMk/>
            <pc:sldMk cId="1517647052" sldId="664"/>
            <ac:picMk id="9" creationId="{4CBADDA3-D4FC-4EBD-95E9-28125D3958FC}"/>
          </ac:picMkLst>
        </pc:picChg>
        <pc:picChg chg="del">
          <ac:chgData name="MAEYAMA Shinya" userId="0b7924a8-9abe-4ec5-8f8c-53027d111cc0" providerId="ADAL" clId="{240FEE5D-D3E8-49C2-A54C-33E841422391}" dt="2021-08-04T02:16:15.679" v="4468" actId="478"/>
          <ac:picMkLst>
            <pc:docMk/>
            <pc:sldMk cId="1517647052" sldId="664"/>
            <ac:picMk id="11" creationId="{5806D896-FD7E-4101-BAE2-86903115002C}"/>
          </ac:picMkLst>
        </pc:picChg>
        <pc:picChg chg="del">
          <ac:chgData name="MAEYAMA Shinya" userId="0b7924a8-9abe-4ec5-8f8c-53027d111cc0" providerId="ADAL" clId="{240FEE5D-D3E8-49C2-A54C-33E841422391}" dt="2021-08-04T02:16:16.762" v="4469" actId="478"/>
          <ac:picMkLst>
            <pc:docMk/>
            <pc:sldMk cId="1517647052" sldId="664"/>
            <ac:picMk id="13" creationId="{373A8B57-6CC6-4D7B-934D-7743B68582B1}"/>
          </ac:picMkLst>
        </pc:picChg>
        <pc:picChg chg="del">
          <ac:chgData name="MAEYAMA Shinya" userId="0b7924a8-9abe-4ec5-8f8c-53027d111cc0" providerId="ADAL" clId="{240FEE5D-D3E8-49C2-A54C-33E841422391}" dt="2021-08-04T02:16:23.858" v="4470" actId="478"/>
          <ac:picMkLst>
            <pc:docMk/>
            <pc:sldMk cId="1517647052" sldId="664"/>
            <ac:picMk id="91" creationId="{D782ABBE-B60E-4DE1-AF85-5E22F7AA7C83}"/>
          </ac:picMkLst>
        </pc:picChg>
        <pc:cxnChg chg="add mod">
          <ac:chgData name="MAEYAMA Shinya" userId="0b7924a8-9abe-4ec5-8f8c-53027d111cc0" providerId="ADAL" clId="{240FEE5D-D3E8-49C2-A54C-33E841422391}" dt="2021-08-04T08:55:54.342" v="12094" actId="1035"/>
          <ac:cxnSpMkLst>
            <pc:docMk/>
            <pc:sldMk cId="1517647052" sldId="664"/>
            <ac:cxnSpMk id="4" creationId="{7C6D187D-8DB7-4BED-90DD-F400B576F246}"/>
          </ac:cxnSpMkLst>
        </pc:cxnChg>
        <pc:cxnChg chg="add mod">
          <ac:chgData name="MAEYAMA Shinya" userId="0b7924a8-9abe-4ec5-8f8c-53027d111cc0" providerId="ADAL" clId="{240FEE5D-D3E8-49C2-A54C-33E841422391}" dt="2021-08-04T08:55:54.342" v="12094" actId="1035"/>
          <ac:cxnSpMkLst>
            <pc:docMk/>
            <pc:sldMk cId="1517647052" sldId="664"/>
            <ac:cxnSpMk id="8" creationId="{1AFE4ED0-A3D6-429E-911E-67BEBC599D32}"/>
          </ac:cxnSpMkLst>
        </pc:cxnChg>
        <pc:cxnChg chg="del">
          <ac:chgData name="MAEYAMA Shinya" userId="0b7924a8-9abe-4ec5-8f8c-53027d111cc0" providerId="ADAL" clId="{240FEE5D-D3E8-49C2-A54C-33E841422391}" dt="2021-08-04T02:16:23.858" v="4470" actId="478"/>
          <ac:cxnSpMkLst>
            <pc:docMk/>
            <pc:sldMk cId="1517647052" sldId="664"/>
            <ac:cxnSpMk id="15" creationId="{FE24691F-B551-4130-AB1C-41DA53215773}"/>
          </ac:cxnSpMkLst>
        </pc:cxnChg>
        <pc:cxnChg chg="add mod">
          <ac:chgData name="MAEYAMA Shinya" userId="0b7924a8-9abe-4ec5-8f8c-53027d111cc0" providerId="ADAL" clId="{240FEE5D-D3E8-49C2-A54C-33E841422391}" dt="2021-08-04T08:55:54.342" v="12094" actId="1035"/>
          <ac:cxnSpMkLst>
            <pc:docMk/>
            <pc:sldMk cId="1517647052" sldId="664"/>
            <ac:cxnSpMk id="22" creationId="{9A5EE7B0-0F20-4B32-B77B-95CA25BBFDC0}"/>
          </ac:cxnSpMkLst>
        </pc:cxnChg>
        <pc:cxnChg chg="add mod">
          <ac:chgData name="MAEYAMA Shinya" userId="0b7924a8-9abe-4ec5-8f8c-53027d111cc0" providerId="ADAL" clId="{240FEE5D-D3E8-49C2-A54C-33E841422391}" dt="2021-08-04T08:55:54.342" v="12094" actId="1035"/>
          <ac:cxnSpMkLst>
            <pc:docMk/>
            <pc:sldMk cId="1517647052" sldId="664"/>
            <ac:cxnSpMk id="26" creationId="{C57D71F8-42AF-4665-9322-8E8177BC7851}"/>
          </ac:cxnSpMkLst>
        </pc:cxnChg>
        <pc:cxnChg chg="add mod">
          <ac:chgData name="MAEYAMA Shinya" userId="0b7924a8-9abe-4ec5-8f8c-53027d111cc0" providerId="ADAL" clId="{240FEE5D-D3E8-49C2-A54C-33E841422391}" dt="2021-08-04T08:55:54.342" v="12094" actId="1035"/>
          <ac:cxnSpMkLst>
            <pc:docMk/>
            <pc:sldMk cId="1517647052" sldId="664"/>
            <ac:cxnSpMk id="27" creationId="{CEAF2F78-494E-4275-86B0-66906D91D218}"/>
          </ac:cxnSpMkLst>
        </pc:cxnChg>
        <pc:cxnChg chg="add mod">
          <ac:chgData name="MAEYAMA Shinya" userId="0b7924a8-9abe-4ec5-8f8c-53027d111cc0" providerId="ADAL" clId="{240FEE5D-D3E8-49C2-A54C-33E841422391}" dt="2021-08-04T08:55:54.342" v="12094" actId="1035"/>
          <ac:cxnSpMkLst>
            <pc:docMk/>
            <pc:sldMk cId="1517647052" sldId="664"/>
            <ac:cxnSpMk id="29" creationId="{B03F9228-82F8-4E85-ABB3-88D17C1FF679}"/>
          </ac:cxnSpMkLst>
        </pc:cxnChg>
        <pc:cxnChg chg="add del mod">
          <ac:chgData name="MAEYAMA Shinya" userId="0b7924a8-9abe-4ec5-8f8c-53027d111cc0" providerId="ADAL" clId="{240FEE5D-D3E8-49C2-A54C-33E841422391}" dt="2021-08-04T02:19:36.398" v="4684"/>
          <ac:cxnSpMkLst>
            <pc:docMk/>
            <pc:sldMk cId="1517647052" sldId="664"/>
            <ac:cxnSpMk id="30" creationId="{4DFE7EFA-8B48-4912-864B-E1FD29CE6878}"/>
          </ac:cxnSpMkLst>
        </pc:cxnChg>
        <pc:cxnChg chg="add del mod">
          <ac:chgData name="MAEYAMA Shinya" userId="0b7924a8-9abe-4ec5-8f8c-53027d111cc0" providerId="ADAL" clId="{240FEE5D-D3E8-49C2-A54C-33E841422391}" dt="2021-08-04T02:19:36.398" v="4684"/>
          <ac:cxnSpMkLst>
            <pc:docMk/>
            <pc:sldMk cId="1517647052" sldId="664"/>
            <ac:cxnSpMk id="31" creationId="{570FCAC4-F7ED-4EFB-96FB-E045F9DD6FA2}"/>
          </ac:cxnSpMkLst>
        </pc:cxnChg>
        <pc:cxnChg chg="add mod">
          <ac:chgData name="MAEYAMA Shinya" userId="0b7924a8-9abe-4ec5-8f8c-53027d111cc0" providerId="ADAL" clId="{240FEE5D-D3E8-49C2-A54C-33E841422391}" dt="2021-08-04T08:55:54.342" v="12094" actId="1035"/>
          <ac:cxnSpMkLst>
            <pc:docMk/>
            <pc:sldMk cId="1517647052" sldId="664"/>
            <ac:cxnSpMk id="32" creationId="{C663929A-615F-43AA-A3B3-A8AA33E1A0F6}"/>
          </ac:cxnSpMkLst>
        </pc:cxnChg>
        <pc:cxnChg chg="add mod">
          <ac:chgData name="MAEYAMA Shinya" userId="0b7924a8-9abe-4ec5-8f8c-53027d111cc0" providerId="ADAL" clId="{240FEE5D-D3E8-49C2-A54C-33E841422391}" dt="2021-08-04T08:55:54.342" v="12094" actId="1035"/>
          <ac:cxnSpMkLst>
            <pc:docMk/>
            <pc:sldMk cId="1517647052" sldId="664"/>
            <ac:cxnSpMk id="35" creationId="{2C2822B2-8363-437C-8ED2-9717E0F67614}"/>
          </ac:cxnSpMkLst>
        </pc:cxnChg>
        <pc:cxnChg chg="add mod">
          <ac:chgData name="MAEYAMA Shinya" userId="0b7924a8-9abe-4ec5-8f8c-53027d111cc0" providerId="ADAL" clId="{240FEE5D-D3E8-49C2-A54C-33E841422391}" dt="2021-08-04T08:55:54.342" v="12094" actId="1035"/>
          <ac:cxnSpMkLst>
            <pc:docMk/>
            <pc:sldMk cId="1517647052" sldId="664"/>
            <ac:cxnSpMk id="36" creationId="{22FC6B13-197B-4834-A9E5-7D9E8F036314}"/>
          </ac:cxnSpMkLst>
        </pc:cxnChg>
        <pc:cxnChg chg="add mod">
          <ac:chgData name="MAEYAMA Shinya" userId="0b7924a8-9abe-4ec5-8f8c-53027d111cc0" providerId="ADAL" clId="{240FEE5D-D3E8-49C2-A54C-33E841422391}" dt="2021-08-04T08:55:54.342" v="12094" actId="1035"/>
          <ac:cxnSpMkLst>
            <pc:docMk/>
            <pc:sldMk cId="1517647052" sldId="664"/>
            <ac:cxnSpMk id="37" creationId="{E3684228-126F-4AA6-A787-7315FEF5AE3F}"/>
          </ac:cxnSpMkLst>
        </pc:cxnChg>
        <pc:cxnChg chg="del">
          <ac:chgData name="MAEYAMA Shinya" userId="0b7924a8-9abe-4ec5-8f8c-53027d111cc0" providerId="ADAL" clId="{240FEE5D-D3E8-49C2-A54C-33E841422391}" dt="2021-08-04T02:16:23.858" v="4470" actId="478"/>
          <ac:cxnSpMkLst>
            <pc:docMk/>
            <pc:sldMk cId="1517647052" sldId="664"/>
            <ac:cxnSpMk id="90" creationId="{E68B2E82-CF95-4283-A4B0-A8708512D797}"/>
          </ac:cxnSpMkLst>
        </pc:cxnChg>
      </pc:sldChg>
      <pc:sldChg chg="addSp delSp modSp add mod">
        <pc:chgData name="MAEYAMA Shinya" userId="0b7924a8-9abe-4ec5-8f8c-53027d111cc0" providerId="ADAL" clId="{240FEE5D-D3E8-49C2-A54C-33E841422391}" dt="2021-08-10T02:55:28.433" v="28325"/>
        <pc:sldMkLst>
          <pc:docMk/>
          <pc:sldMk cId="3504868668" sldId="665"/>
        </pc:sldMkLst>
        <pc:spChg chg="mod">
          <ac:chgData name="MAEYAMA Shinya" userId="0b7924a8-9abe-4ec5-8f8c-53027d111cc0" providerId="ADAL" clId="{240FEE5D-D3E8-49C2-A54C-33E841422391}" dt="2021-08-04T06:26:29.142" v="8895" actId="20577"/>
          <ac:spMkLst>
            <pc:docMk/>
            <pc:sldMk cId="3504868668" sldId="665"/>
            <ac:spMk id="2" creationId="{00000000-0000-0000-0000-000000000000}"/>
          </ac:spMkLst>
        </pc:spChg>
        <pc:spChg chg="del">
          <ac:chgData name="MAEYAMA Shinya" userId="0b7924a8-9abe-4ec5-8f8c-53027d111cc0" providerId="ADAL" clId="{240FEE5D-D3E8-49C2-A54C-33E841422391}" dt="2021-08-04T02:30:51.742" v="5134" actId="478"/>
          <ac:spMkLst>
            <pc:docMk/>
            <pc:sldMk cId="3504868668" sldId="665"/>
            <ac:spMk id="20" creationId="{DD160D27-AB01-47A9-9B98-2A1FC5D98FB6}"/>
          </ac:spMkLst>
        </pc:spChg>
        <pc:spChg chg="del">
          <ac:chgData name="MAEYAMA Shinya" userId="0b7924a8-9abe-4ec5-8f8c-53027d111cc0" providerId="ADAL" clId="{240FEE5D-D3E8-49C2-A54C-33E841422391}" dt="2021-08-04T02:30:51.742" v="5134" actId="478"/>
          <ac:spMkLst>
            <pc:docMk/>
            <pc:sldMk cId="3504868668" sldId="665"/>
            <ac:spMk id="21" creationId="{740C6378-99D6-4E59-B0AC-DDF0FCDCBADD}"/>
          </ac:spMkLst>
        </pc:spChg>
        <pc:spChg chg="add mod">
          <ac:chgData name="MAEYAMA Shinya" userId="0b7924a8-9abe-4ec5-8f8c-53027d111cc0" providerId="ADAL" clId="{240FEE5D-D3E8-49C2-A54C-33E841422391}" dt="2021-08-05T05:23:44.892" v="21557"/>
          <ac:spMkLst>
            <pc:docMk/>
            <pc:sldMk cId="3504868668" sldId="665"/>
            <ac:spMk id="22" creationId="{8C797EFF-99DC-4E54-B32A-F7CA5FC4AD2C}"/>
          </ac:spMkLst>
        </pc:spChg>
        <pc:spChg chg="mod">
          <ac:chgData name="MAEYAMA Shinya" userId="0b7924a8-9abe-4ec5-8f8c-53027d111cc0" providerId="ADAL" clId="{240FEE5D-D3E8-49C2-A54C-33E841422391}" dt="2021-08-10T02:55:28.433" v="28325"/>
          <ac:spMkLst>
            <pc:docMk/>
            <pc:sldMk cId="3504868668" sldId="665"/>
            <ac:spMk id="44" creationId="{F1CEE5F0-93E5-4A16-A5BF-8385ADC704BE}"/>
          </ac:spMkLst>
        </pc:spChg>
        <pc:spChg chg="del">
          <ac:chgData name="MAEYAMA Shinya" userId="0b7924a8-9abe-4ec5-8f8c-53027d111cc0" providerId="ADAL" clId="{240FEE5D-D3E8-49C2-A54C-33E841422391}" dt="2021-08-04T02:30:46.022" v="5130" actId="478"/>
          <ac:spMkLst>
            <pc:docMk/>
            <pc:sldMk cId="3504868668" sldId="665"/>
            <ac:spMk id="84" creationId="{EC0C5A30-F4FC-4501-8A87-8115C8E109BF}"/>
          </ac:spMkLst>
        </pc:spChg>
        <pc:spChg chg="del">
          <ac:chgData name="MAEYAMA Shinya" userId="0b7924a8-9abe-4ec5-8f8c-53027d111cc0" providerId="ADAL" clId="{240FEE5D-D3E8-49C2-A54C-33E841422391}" dt="2021-08-04T02:30:51.742" v="5134" actId="478"/>
          <ac:spMkLst>
            <pc:docMk/>
            <pc:sldMk cId="3504868668" sldId="665"/>
            <ac:spMk id="85" creationId="{2E41FE0E-D97E-4C86-892F-EE191F8E2032}"/>
          </ac:spMkLst>
        </pc:spChg>
        <pc:spChg chg="del">
          <ac:chgData name="MAEYAMA Shinya" userId="0b7924a8-9abe-4ec5-8f8c-53027d111cc0" providerId="ADAL" clId="{240FEE5D-D3E8-49C2-A54C-33E841422391}" dt="2021-08-04T02:30:51.742" v="5134" actId="478"/>
          <ac:spMkLst>
            <pc:docMk/>
            <pc:sldMk cId="3504868668" sldId="665"/>
            <ac:spMk id="87" creationId="{D18DE9BB-1DD4-47F2-ABC8-DEC1F2FDCF24}"/>
          </ac:spMkLst>
        </pc:spChg>
        <pc:spChg chg="del">
          <ac:chgData name="MAEYAMA Shinya" userId="0b7924a8-9abe-4ec5-8f8c-53027d111cc0" providerId="ADAL" clId="{240FEE5D-D3E8-49C2-A54C-33E841422391}" dt="2021-08-04T02:30:51.742" v="5134" actId="478"/>
          <ac:spMkLst>
            <pc:docMk/>
            <pc:sldMk cId="3504868668" sldId="665"/>
            <ac:spMk id="89" creationId="{DC76412B-5F9B-4BA0-9B7D-2EDC1575CEC1}"/>
          </ac:spMkLst>
        </pc:spChg>
        <pc:spChg chg="del">
          <ac:chgData name="MAEYAMA Shinya" userId="0b7924a8-9abe-4ec5-8f8c-53027d111cc0" providerId="ADAL" clId="{240FEE5D-D3E8-49C2-A54C-33E841422391}" dt="2021-08-04T02:30:51.742" v="5134" actId="478"/>
          <ac:spMkLst>
            <pc:docMk/>
            <pc:sldMk cId="3504868668" sldId="665"/>
            <ac:spMk id="93" creationId="{D05EB396-A0AC-420E-A471-F3BC66F24405}"/>
          </ac:spMkLst>
        </pc:spChg>
        <pc:spChg chg="del">
          <ac:chgData name="MAEYAMA Shinya" userId="0b7924a8-9abe-4ec5-8f8c-53027d111cc0" providerId="ADAL" clId="{240FEE5D-D3E8-49C2-A54C-33E841422391}" dt="2021-08-04T02:30:51.742" v="5134" actId="478"/>
          <ac:spMkLst>
            <pc:docMk/>
            <pc:sldMk cId="3504868668" sldId="665"/>
            <ac:spMk id="94" creationId="{009C9AC9-5E04-434C-86D7-1D00A11148DE}"/>
          </ac:spMkLst>
        </pc:spChg>
        <pc:spChg chg="del">
          <ac:chgData name="MAEYAMA Shinya" userId="0b7924a8-9abe-4ec5-8f8c-53027d111cc0" providerId="ADAL" clId="{240FEE5D-D3E8-49C2-A54C-33E841422391}" dt="2021-08-04T02:30:51.742" v="5134" actId="478"/>
          <ac:spMkLst>
            <pc:docMk/>
            <pc:sldMk cId="3504868668" sldId="665"/>
            <ac:spMk id="96" creationId="{18E77D88-C5CF-46CC-8680-B27823C88332}"/>
          </ac:spMkLst>
        </pc:spChg>
        <pc:picChg chg="del">
          <ac:chgData name="MAEYAMA Shinya" userId="0b7924a8-9abe-4ec5-8f8c-53027d111cc0" providerId="ADAL" clId="{240FEE5D-D3E8-49C2-A54C-33E841422391}" dt="2021-08-04T02:30:48.075" v="5133" actId="478"/>
          <ac:picMkLst>
            <pc:docMk/>
            <pc:sldMk cId="3504868668" sldId="665"/>
            <ac:picMk id="7" creationId="{24B95A68-22C4-49AA-A292-B8F2BEF904EB}"/>
          </ac:picMkLst>
        </pc:picChg>
        <pc:picChg chg="del">
          <ac:chgData name="MAEYAMA Shinya" userId="0b7924a8-9abe-4ec5-8f8c-53027d111cc0" providerId="ADAL" clId="{240FEE5D-D3E8-49C2-A54C-33E841422391}" dt="2021-08-04T02:30:47.105" v="5131" actId="478"/>
          <ac:picMkLst>
            <pc:docMk/>
            <pc:sldMk cId="3504868668" sldId="665"/>
            <ac:picMk id="9" creationId="{4CBADDA3-D4FC-4EBD-95E9-28125D3958FC}"/>
          </ac:picMkLst>
        </pc:picChg>
        <pc:picChg chg="del">
          <ac:chgData name="MAEYAMA Shinya" userId="0b7924a8-9abe-4ec5-8f8c-53027d111cc0" providerId="ADAL" clId="{240FEE5D-D3E8-49C2-A54C-33E841422391}" dt="2021-08-04T02:30:52.651" v="5137" actId="478"/>
          <ac:picMkLst>
            <pc:docMk/>
            <pc:sldMk cId="3504868668" sldId="665"/>
            <ac:picMk id="11" creationId="{5806D896-FD7E-4101-BAE2-86903115002C}"/>
          </ac:picMkLst>
        </pc:picChg>
        <pc:picChg chg="del mod">
          <ac:chgData name="MAEYAMA Shinya" userId="0b7924a8-9abe-4ec5-8f8c-53027d111cc0" providerId="ADAL" clId="{240FEE5D-D3E8-49C2-A54C-33E841422391}" dt="2021-08-04T02:30:52.382" v="5136" actId="478"/>
          <ac:picMkLst>
            <pc:docMk/>
            <pc:sldMk cId="3504868668" sldId="665"/>
            <ac:picMk id="13" creationId="{373A8B57-6CC6-4D7B-934D-7743B68582B1}"/>
          </ac:picMkLst>
        </pc:picChg>
        <pc:picChg chg="add del mod">
          <ac:chgData name="MAEYAMA Shinya" userId="0b7924a8-9abe-4ec5-8f8c-53027d111cc0" providerId="ADAL" clId="{240FEE5D-D3E8-49C2-A54C-33E841422391}" dt="2021-08-04T02:31:38.106" v="5141" actId="478"/>
          <ac:picMkLst>
            <pc:docMk/>
            <pc:sldMk cId="3504868668" sldId="665"/>
            <ac:picMk id="23" creationId="{4AB75FEB-C212-447A-8782-9CFF006349E1}"/>
          </ac:picMkLst>
        </pc:picChg>
        <pc:picChg chg="del">
          <ac:chgData name="MAEYAMA Shinya" userId="0b7924a8-9abe-4ec5-8f8c-53027d111cc0" providerId="ADAL" clId="{240FEE5D-D3E8-49C2-A54C-33E841422391}" dt="2021-08-04T02:30:47.405" v="5132" actId="478"/>
          <ac:picMkLst>
            <pc:docMk/>
            <pc:sldMk cId="3504868668" sldId="665"/>
            <ac:picMk id="91" creationId="{D782ABBE-B60E-4DE1-AF85-5E22F7AA7C83}"/>
          </ac:picMkLst>
        </pc:picChg>
        <pc:cxnChg chg="del">
          <ac:chgData name="MAEYAMA Shinya" userId="0b7924a8-9abe-4ec5-8f8c-53027d111cc0" providerId="ADAL" clId="{240FEE5D-D3E8-49C2-A54C-33E841422391}" dt="2021-08-04T02:30:51.742" v="5134" actId="478"/>
          <ac:cxnSpMkLst>
            <pc:docMk/>
            <pc:sldMk cId="3504868668" sldId="665"/>
            <ac:cxnSpMk id="15" creationId="{FE24691F-B551-4130-AB1C-41DA53215773}"/>
          </ac:cxnSpMkLst>
        </pc:cxnChg>
        <pc:cxnChg chg="del">
          <ac:chgData name="MAEYAMA Shinya" userId="0b7924a8-9abe-4ec5-8f8c-53027d111cc0" providerId="ADAL" clId="{240FEE5D-D3E8-49C2-A54C-33E841422391}" dt="2021-08-04T02:30:51.742" v="5134" actId="478"/>
          <ac:cxnSpMkLst>
            <pc:docMk/>
            <pc:sldMk cId="3504868668" sldId="665"/>
            <ac:cxnSpMk id="90" creationId="{E68B2E82-CF95-4283-A4B0-A8708512D797}"/>
          </ac:cxnSpMkLst>
        </pc:cxnChg>
      </pc:sldChg>
      <pc:sldChg chg="addSp delSp modSp add mod delAnim modAnim">
        <pc:chgData name="MAEYAMA Shinya" userId="0b7924a8-9abe-4ec5-8f8c-53027d111cc0" providerId="ADAL" clId="{240FEE5D-D3E8-49C2-A54C-33E841422391}" dt="2021-08-10T02:55:28.433" v="28325"/>
        <pc:sldMkLst>
          <pc:docMk/>
          <pc:sldMk cId="4031459798" sldId="666"/>
        </pc:sldMkLst>
        <pc:spChg chg="mod">
          <ac:chgData name="MAEYAMA Shinya" userId="0b7924a8-9abe-4ec5-8f8c-53027d111cc0" providerId="ADAL" clId="{240FEE5D-D3E8-49C2-A54C-33E841422391}" dt="2021-08-04T06:09:00.874" v="8839" actId="20577"/>
          <ac:spMkLst>
            <pc:docMk/>
            <pc:sldMk cId="4031459798" sldId="666"/>
            <ac:spMk id="2" creationId="{00000000-0000-0000-0000-000000000000}"/>
          </ac:spMkLst>
        </pc:spChg>
        <pc:spChg chg="del">
          <ac:chgData name="MAEYAMA Shinya" userId="0b7924a8-9abe-4ec5-8f8c-53027d111cc0" providerId="ADAL" clId="{240FEE5D-D3E8-49C2-A54C-33E841422391}" dt="2021-08-04T03:07:05.501" v="6295" actId="478"/>
          <ac:spMkLst>
            <pc:docMk/>
            <pc:sldMk cId="4031459798" sldId="666"/>
            <ac:spMk id="16" creationId="{D31F5972-6E2F-4937-853C-5D086E447397}"/>
          </ac:spMkLst>
        </pc:spChg>
        <pc:spChg chg="del">
          <ac:chgData name="MAEYAMA Shinya" userId="0b7924a8-9abe-4ec5-8f8c-53027d111cc0" providerId="ADAL" clId="{240FEE5D-D3E8-49C2-A54C-33E841422391}" dt="2021-08-04T03:07:05.501" v="6295" actId="478"/>
          <ac:spMkLst>
            <pc:docMk/>
            <pc:sldMk cId="4031459798" sldId="666"/>
            <ac:spMk id="17" creationId="{F8ADEEF3-A32C-4805-BDFC-0D54A12D57D9}"/>
          </ac:spMkLst>
        </pc:spChg>
        <pc:spChg chg="add del mod">
          <ac:chgData name="MAEYAMA Shinya" userId="0b7924a8-9abe-4ec5-8f8c-53027d111cc0" providerId="ADAL" clId="{240FEE5D-D3E8-49C2-A54C-33E841422391}" dt="2021-08-04T05:18:08.549" v="7882" actId="478"/>
          <ac:spMkLst>
            <pc:docMk/>
            <pc:sldMk cId="4031459798" sldId="666"/>
            <ac:spMk id="18" creationId="{2F7C246C-6240-44F3-9D13-3049E569CE1F}"/>
          </ac:spMkLst>
        </pc:spChg>
        <pc:spChg chg="add mod">
          <ac:chgData name="MAEYAMA Shinya" userId="0b7924a8-9abe-4ec5-8f8c-53027d111cc0" providerId="ADAL" clId="{240FEE5D-D3E8-49C2-A54C-33E841422391}" dt="2021-08-05T05:23:44.892" v="21557"/>
          <ac:spMkLst>
            <pc:docMk/>
            <pc:sldMk cId="4031459798" sldId="666"/>
            <ac:spMk id="19" creationId="{6484144C-5FDD-4534-B78B-F63B99C59916}"/>
          </ac:spMkLst>
        </pc:spChg>
        <pc:spChg chg="add mod">
          <ac:chgData name="MAEYAMA Shinya" userId="0b7924a8-9abe-4ec5-8f8c-53027d111cc0" providerId="ADAL" clId="{240FEE5D-D3E8-49C2-A54C-33E841422391}" dt="2021-08-10T02:55:28.433" v="28325"/>
          <ac:spMkLst>
            <pc:docMk/>
            <pc:sldMk cId="4031459798" sldId="666"/>
            <ac:spMk id="20" creationId="{2F4A6BEE-96E6-4066-8BB7-81F539FD4704}"/>
          </ac:spMkLst>
        </pc:spChg>
        <pc:spChg chg="add mod">
          <ac:chgData name="MAEYAMA Shinya" userId="0b7924a8-9abe-4ec5-8f8c-53027d111cc0" providerId="ADAL" clId="{240FEE5D-D3E8-49C2-A54C-33E841422391}" dt="2021-08-04T04:04:15.472" v="6438" actId="1076"/>
          <ac:spMkLst>
            <pc:docMk/>
            <pc:sldMk cId="4031459798" sldId="666"/>
            <ac:spMk id="24" creationId="{9F58AF6E-1CC7-45B2-B760-BAD979C182DC}"/>
          </ac:spMkLst>
        </pc:spChg>
        <pc:spChg chg="add mod">
          <ac:chgData name="MAEYAMA Shinya" userId="0b7924a8-9abe-4ec5-8f8c-53027d111cc0" providerId="ADAL" clId="{240FEE5D-D3E8-49C2-A54C-33E841422391}" dt="2021-08-06T03:11:31.086" v="24562" actId="20577"/>
          <ac:spMkLst>
            <pc:docMk/>
            <pc:sldMk cId="4031459798" sldId="666"/>
            <ac:spMk id="25" creationId="{3FFFF19A-89BA-47D6-BABB-A93E7A4212F1}"/>
          </ac:spMkLst>
        </pc:spChg>
        <pc:spChg chg="add mod">
          <ac:chgData name="MAEYAMA Shinya" userId="0b7924a8-9abe-4ec5-8f8c-53027d111cc0" providerId="ADAL" clId="{240FEE5D-D3E8-49C2-A54C-33E841422391}" dt="2021-08-04T04:08:00.553" v="6649" actId="1038"/>
          <ac:spMkLst>
            <pc:docMk/>
            <pc:sldMk cId="4031459798" sldId="666"/>
            <ac:spMk id="28" creationId="{DA8705BC-3797-4D79-AE3D-C1666629EEB1}"/>
          </ac:spMkLst>
        </pc:spChg>
        <pc:spChg chg="add mod">
          <ac:chgData name="MAEYAMA Shinya" userId="0b7924a8-9abe-4ec5-8f8c-53027d111cc0" providerId="ADAL" clId="{240FEE5D-D3E8-49C2-A54C-33E841422391}" dt="2021-08-05T05:23:44.892" v="21557"/>
          <ac:spMkLst>
            <pc:docMk/>
            <pc:sldMk cId="4031459798" sldId="666"/>
            <ac:spMk id="30" creationId="{21EF5092-4A60-477F-9E13-BCC6C151D5C0}"/>
          </ac:spMkLst>
        </pc:spChg>
        <pc:spChg chg="add mod">
          <ac:chgData name="MAEYAMA Shinya" userId="0b7924a8-9abe-4ec5-8f8c-53027d111cc0" providerId="ADAL" clId="{240FEE5D-D3E8-49C2-A54C-33E841422391}" dt="2021-08-04T04:08:00.553" v="6649" actId="1038"/>
          <ac:spMkLst>
            <pc:docMk/>
            <pc:sldMk cId="4031459798" sldId="666"/>
            <ac:spMk id="31" creationId="{87561499-2110-47A1-8836-D333CD1D227D}"/>
          </ac:spMkLst>
        </pc:spChg>
        <pc:spChg chg="add mod">
          <ac:chgData name="MAEYAMA Shinya" userId="0b7924a8-9abe-4ec5-8f8c-53027d111cc0" providerId="ADAL" clId="{240FEE5D-D3E8-49C2-A54C-33E841422391}" dt="2021-08-04T04:08:00.553" v="6649" actId="1038"/>
          <ac:spMkLst>
            <pc:docMk/>
            <pc:sldMk cId="4031459798" sldId="666"/>
            <ac:spMk id="33" creationId="{2154CCC0-25FB-4A16-AD7D-917A95419C50}"/>
          </ac:spMkLst>
        </pc:spChg>
        <pc:spChg chg="add mod">
          <ac:chgData name="MAEYAMA Shinya" userId="0b7924a8-9abe-4ec5-8f8c-53027d111cc0" providerId="ADAL" clId="{240FEE5D-D3E8-49C2-A54C-33E841422391}" dt="2021-08-04T04:08:00.553" v="6649" actId="1038"/>
          <ac:spMkLst>
            <pc:docMk/>
            <pc:sldMk cId="4031459798" sldId="666"/>
            <ac:spMk id="34" creationId="{EE66D708-F16B-4136-BFCD-52F3DC5E3B18}"/>
          </ac:spMkLst>
        </pc:spChg>
        <pc:spChg chg="add mod">
          <ac:chgData name="MAEYAMA Shinya" userId="0b7924a8-9abe-4ec5-8f8c-53027d111cc0" providerId="ADAL" clId="{240FEE5D-D3E8-49C2-A54C-33E841422391}" dt="2021-08-05T05:23:44.892" v="21557"/>
          <ac:spMkLst>
            <pc:docMk/>
            <pc:sldMk cId="4031459798" sldId="666"/>
            <ac:spMk id="38" creationId="{8A308AD9-F229-4307-A7EA-D0A398B20722}"/>
          </ac:spMkLst>
        </pc:spChg>
        <pc:spChg chg="del">
          <ac:chgData name="MAEYAMA Shinya" userId="0b7924a8-9abe-4ec5-8f8c-53027d111cc0" providerId="ADAL" clId="{240FEE5D-D3E8-49C2-A54C-33E841422391}" dt="2021-08-04T03:07:05.501" v="6295" actId="478"/>
          <ac:spMkLst>
            <pc:docMk/>
            <pc:sldMk cId="4031459798" sldId="666"/>
            <ac:spMk id="39" creationId="{28263BC4-B483-4092-BA8C-BD6CC053E53F}"/>
          </ac:spMkLst>
        </pc:spChg>
        <pc:spChg chg="del">
          <ac:chgData name="MAEYAMA Shinya" userId="0b7924a8-9abe-4ec5-8f8c-53027d111cc0" providerId="ADAL" clId="{240FEE5D-D3E8-49C2-A54C-33E841422391}" dt="2021-08-04T03:07:05.501" v="6295" actId="478"/>
          <ac:spMkLst>
            <pc:docMk/>
            <pc:sldMk cId="4031459798" sldId="666"/>
            <ac:spMk id="40" creationId="{84D0DDCA-AA27-4DBF-B9DD-29D493C1454D}"/>
          </ac:spMkLst>
        </pc:spChg>
        <pc:spChg chg="del">
          <ac:chgData name="MAEYAMA Shinya" userId="0b7924a8-9abe-4ec5-8f8c-53027d111cc0" providerId="ADAL" clId="{240FEE5D-D3E8-49C2-A54C-33E841422391}" dt="2021-08-04T03:07:05.501" v="6295" actId="478"/>
          <ac:spMkLst>
            <pc:docMk/>
            <pc:sldMk cId="4031459798" sldId="666"/>
            <ac:spMk id="41" creationId="{0367ADA2-B589-45A9-892F-6D78FB52A6BA}"/>
          </ac:spMkLst>
        </pc:spChg>
        <pc:spChg chg="add mod">
          <ac:chgData name="MAEYAMA Shinya" userId="0b7924a8-9abe-4ec5-8f8c-53027d111cc0" providerId="ADAL" clId="{240FEE5D-D3E8-49C2-A54C-33E841422391}" dt="2021-08-04T05:00:09.903" v="7853" actId="1038"/>
          <ac:spMkLst>
            <pc:docMk/>
            <pc:sldMk cId="4031459798" sldId="666"/>
            <ac:spMk id="42" creationId="{71A6224E-8B8C-4E7C-A69C-B22D44DC174B}"/>
          </ac:spMkLst>
        </pc:spChg>
        <pc:spChg chg="del">
          <ac:chgData name="MAEYAMA Shinya" userId="0b7924a8-9abe-4ec5-8f8c-53027d111cc0" providerId="ADAL" clId="{240FEE5D-D3E8-49C2-A54C-33E841422391}" dt="2021-08-04T03:07:05.501" v="6295" actId="478"/>
          <ac:spMkLst>
            <pc:docMk/>
            <pc:sldMk cId="4031459798" sldId="666"/>
            <ac:spMk id="43" creationId="{DE1AFFFD-2676-4514-BA9B-EAA995B1FEA4}"/>
          </ac:spMkLst>
        </pc:spChg>
        <pc:spChg chg="del mod">
          <ac:chgData name="MAEYAMA Shinya" userId="0b7924a8-9abe-4ec5-8f8c-53027d111cc0" providerId="ADAL" clId="{240FEE5D-D3E8-49C2-A54C-33E841422391}" dt="2021-08-04T08:37:06.161" v="11457" actId="478"/>
          <ac:spMkLst>
            <pc:docMk/>
            <pc:sldMk cId="4031459798" sldId="666"/>
            <ac:spMk id="44" creationId="{F1CEE5F0-93E5-4A16-A5BF-8385ADC704BE}"/>
          </ac:spMkLst>
        </pc:spChg>
        <pc:spChg chg="add mod">
          <ac:chgData name="MAEYAMA Shinya" userId="0b7924a8-9abe-4ec5-8f8c-53027d111cc0" providerId="ADAL" clId="{240FEE5D-D3E8-49C2-A54C-33E841422391}" dt="2021-08-04T04:13:55.830" v="6954" actId="20577"/>
          <ac:spMkLst>
            <pc:docMk/>
            <pc:sldMk cId="4031459798" sldId="666"/>
            <ac:spMk id="45" creationId="{BE6209B2-3AFD-4593-A8E6-1C495C9F3E41}"/>
          </ac:spMkLst>
        </pc:spChg>
        <pc:spChg chg="add del mod">
          <ac:chgData name="MAEYAMA Shinya" userId="0b7924a8-9abe-4ec5-8f8c-53027d111cc0" providerId="ADAL" clId="{240FEE5D-D3E8-49C2-A54C-33E841422391}" dt="2021-08-05T05:23:44.892" v="21557"/>
          <ac:spMkLst>
            <pc:docMk/>
            <pc:sldMk cId="4031459798" sldId="666"/>
            <ac:spMk id="84" creationId="{EC0C5A30-F4FC-4501-8A87-8115C8E109BF}"/>
          </ac:spMkLst>
        </pc:spChg>
        <pc:picChg chg="add mod ord modCrop">
          <ac:chgData name="MAEYAMA Shinya" userId="0b7924a8-9abe-4ec5-8f8c-53027d111cc0" providerId="ADAL" clId="{240FEE5D-D3E8-49C2-A54C-33E841422391}" dt="2021-08-07T06:22:26.701" v="27436" actId="1037"/>
          <ac:picMkLst>
            <pc:docMk/>
            <pc:sldMk cId="4031459798" sldId="666"/>
            <ac:picMk id="3" creationId="{DCB538B3-70E9-4BD1-9F9A-C5B94CA79B3C}"/>
          </ac:picMkLst>
        </pc:picChg>
        <pc:picChg chg="add del mod modCrop">
          <ac:chgData name="MAEYAMA Shinya" userId="0b7924a8-9abe-4ec5-8f8c-53027d111cc0" providerId="ADAL" clId="{240FEE5D-D3E8-49C2-A54C-33E841422391}" dt="2021-08-07T05:43:54.885" v="27379" actId="478"/>
          <ac:picMkLst>
            <pc:docMk/>
            <pc:sldMk cId="4031459798" sldId="666"/>
            <ac:picMk id="3" creationId="{EB34352C-5E77-4D64-AE12-33A08BF128C5}"/>
          </ac:picMkLst>
        </pc:picChg>
        <pc:picChg chg="add mod ord modCrop">
          <ac:chgData name="MAEYAMA Shinya" userId="0b7924a8-9abe-4ec5-8f8c-53027d111cc0" providerId="ADAL" clId="{240FEE5D-D3E8-49C2-A54C-33E841422391}" dt="2021-08-07T05:43:52.724" v="27378" actId="167"/>
          <ac:picMkLst>
            <pc:docMk/>
            <pc:sldMk cId="4031459798" sldId="666"/>
            <ac:picMk id="4" creationId="{BB2CA4E0-3E92-4232-8E93-0225C0ECCEC5}"/>
          </ac:picMkLst>
        </pc:picChg>
        <pc:picChg chg="add del mod modCrop">
          <ac:chgData name="MAEYAMA Shinya" userId="0b7924a8-9abe-4ec5-8f8c-53027d111cc0" providerId="ADAL" clId="{240FEE5D-D3E8-49C2-A54C-33E841422391}" dt="2021-08-07T06:22:20.191" v="27432" actId="478"/>
          <ac:picMkLst>
            <pc:docMk/>
            <pc:sldMk cId="4031459798" sldId="666"/>
            <ac:picMk id="5" creationId="{C1E7A708-0A8A-44E8-AE50-335E4CDB10D3}"/>
          </ac:picMkLst>
        </pc:picChg>
        <pc:picChg chg="add del mod modCrop">
          <ac:chgData name="MAEYAMA Shinya" userId="0b7924a8-9abe-4ec5-8f8c-53027d111cc0" providerId="ADAL" clId="{240FEE5D-D3E8-49C2-A54C-33E841422391}" dt="2021-08-07T06:22:08.165" v="27425" actId="478"/>
          <ac:picMkLst>
            <pc:docMk/>
            <pc:sldMk cId="4031459798" sldId="666"/>
            <ac:picMk id="6" creationId="{3B2FF5CC-2D34-4E6E-A171-41A9F93183F8}"/>
          </ac:picMkLst>
        </pc:picChg>
        <pc:picChg chg="add mod ord modCrop">
          <ac:chgData name="MAEYAMA Shinya" userId="0b7924a8-9abe-4ec5-8f8c-53027d111cc0" providerId="ADAL" clId="{240FEE5D-D3E8-49C2-A54C-33E841422391}" dt="2021-08-07T06:22:11.989" v="27429" actId="1037"/>
          <ac:picMkLst>
            <pc:docMk/>
            <pc:sldMk cId="4031459798" sldId="666"/>
            <ac:picMk id="7" creationId="{471131A6-CE5A-471A-BF37-F1A90F19B31D}"/>
          </ac:picMkLst>
        </pc:picChg>
        <pc:cxnChg chg="del">
          <ac:chgData name="MAEYAMA Shinya" userId="0b7924a8-9abe-4ec5-8f8c-53027d111cc0" providerId="ADAL" clId="{240FEE5D-D3E8-49C2-A54C-33E841422391}" dt="2021-08-04T03:07:05.501" v="6295" actId="478"/>
          <ac:cxnSpMkLst>
            <pc:docMk/>
            <pc:sldMk cId="4031459798" sldId="666"/>
            <ac:cxnSpMk id="4" creationId="{7C6D187D-8DB7-4BED-90DD-F400B576F246}"/>
          </ac:cxnSpMkLst>
        </pc:cxnChg>
        <pc:cxnChg chg="del">
          <ac:chgData name="MAEYAMA Shinya" userId="0b7924a8-9abe-4ec5-8f8c-53027d111cc0" providerId="ADAL" clId="{240FEE5D-D3E8-49C2-A54C-33E841422391}" dt="2021-08-04T03:07:05.501" v="6295" actId="478"/>
          <ac:cxnSpMkLst>
            <pc:docMk/>
            <pc:sldMk cId="4031459798" sldId="666"/>
            <ac:cxnSpMk id="8" creationId="{1AFE4ED0-A3D6-429E-911E-67BEBC599D32}"/>
          </ac:cxnSpMkLst>
        </pc:cxnChg>
        <pc:cxnChg chg="del">
          <ac:chgData name="MAEYAMA Shinya" userId="0b7924a8-9abe-4ec5-8f8c-53027d111cc0" providerId="ADAL" clId="{240FEE5D-D3E8-49C2-A54C-33E841422391}" dt="2021-08-04T03:07:05.501" v="6295" actId="478"/>
          <ac:cxnSpMkLst>
            <pc:docMk/>
            <pc:sldMk cId="4031459798" sldId="666"/>
            <ac:cxnSpMk id="22" creationId="{9A5EE7B0-0F20-4B32-B77B-95CA25BBFDC0}"/>
          </ac:cxnSpMkLst>
        </pc:cxnChg>
        <pc:cxnChg chg="del">
          <ac:chgData name="MAEYAMA Shinya" userId="0b7924a8-9abe-4ec5-8f8c-53027d111cc0" providerId="ADAL" clId="{240FEE5D-D3E8-49C2-A54C-33E841422391}" dt="2021-08-04T03:07:05.501" v="6295" actId="478"/>
          <ac:cxnSpMkLst>
            <pc:docMk/>
            <pc:sldMk cId="4031459798" sldId="666"/>
            <ac:cxnSpMk id="26" creationId="{C57D71F8-42AF-4665-9322-8E8177BC7851}"/>
          </ac:cxnSpMkLst>
        </pc:cxnChg>
        <pc:cxnChg chg="del">
          <ac:chgData name="MAEYAMA Shinya" userId="0b7924a8-9abe-4ec5-8f8c-53027d111cc0" providerId="ADAL" clId="{240FEE5D-D3E8-49C2-A54C-33E841422391}" dt="2021-08-04T03:07:05.501" v="6295" actId="478"/>
          <ac:cxnSpMkLst>
            <pc:docMk/>
            <pc:sldMk cId="4031459798" sldId="666"/>
            <ac:cxnSpMk id="27" creationId="{CEAF2F78-494E-4275-86B0-66906D91D218}"/>
          </ac:cxnSpMkLst>
        </pc:cxnChg>
        <pc:cxnChg chg="del">
          <ac:chgData name="MAEYAMA Shinya" userId="0b7924a8-9abe-4ec5-8f8c-53027d111cc0" providerId="ADAL" clId="{240FEE5D-D3E8-49C2-A54C-33E841422391}" dt="2021-08-04T03:07:05.501" v="6295" actId="478"/>
          <ac:cxnSpMkLst>
            <pc:docMk/>
            <pc:sldMk cId="4031459798" sldId="666"/>
            <ac:cxnSpMk id="29" creationId="{B03F9228-82F8-4E85-ABB3-88D17C1FF679}"/>
          </ac:cxnSpMkLst>
        </pc:cxnChg>
        <pc:cxnChg chg="del">
          <ac:chgData name="MAEYAMA Shinya" userId="0b7924a8-9abe-4ec5-8f8c-53027d111cc0" providerId="ADAL" clId="{240FEE5D-D3E8-49C2-A54C-33E841422391}" dt="2021-08-04T03:07:05.501" v="6295" actId="478"/>
          <ac:cxnSpMkLst>
            <pc:docMk/>
            <pc:sldMk cId="4031459798" sldId="666"/>
            <ac:cxnSpMk id="32" creationId="{C663929A-615F-43AA-A3B3-A8AA33E1A0F6}"/>
          </ac:cxnSpMkLst>
        </pc:cxnChg>
        <pc:cxnChg chg="del">
          <ac:chgData name="MAEYAMA Shinya" userId="0b7924a8-9abe-4ec5-8f8c-53027d111cc0" providerId="ADAL" clId="{240FEE5D-D3E8-49C2-A54C-33E841422391}" dt="2021-08-04T03:07:05.501" v="6295" actId="478"/>
          <ac:cxnSpMkLst>
            <pc:docMk/>
            <pc:sldMk cId="4031459798" sldId="666"/>
            <ac:cxnSpMk id="35" creationId="{2C2822B2-8363-437C-8ED2-9717E0F67614}"/>
          </ac:cxnSpMkLst>
        </pc:cxnChg>
        <pc:cxnChg chg="del">
          <ac:chgData name="MAEYAMA Shinya" userId="0b7924a8-9abe-4ec5-8f8c-53027d111cc0" providerId="ADAL" clId="{240FEE5D-D3E8-49C2-A54C-33E841422391}" dt="2021-08-04T03:07:05.501" v="6295" actId="478"/>
          <ac:cxnSpMkLst>
            <pc:docMk/>
            <pc:sldMk cId="4031459798" sldId="666"/>
            <ac:cxnSpMk id="36" creationId="{22FC6B13-197B-4834-A9E5-7D9E8F036314}"/>
          </ac:cxnSpMkLst>
        </pc:cxnChg>
        <pc:cxnChg chg="del">
          <ac:chgData name="MAEYAMA Shinya" userId="0b7924a8-9abe-4ec5-8f8c-53027d111cc0" providerId="ADAL" clId="{240FEE5D-D3E8-49C2-A54C-33E841422391}" dt="2021-08-04T03:07:05.501" v="6295" actId="478"/>
          <ac:cxnSpMkLst>
            <pc:docMk/>
            <pc:sldMk cId="4031459798" sldId="666"/>
            <ac:cxnSpMk id="37" creationId="{E3684228-126F-4AA6-A787-7315FEF5AE3F}"/>
          </ac:cxnSpMkLst>
        </pc:cxnChg>
      </pc:sldChg>
      <pc:sldChg chg="addSp delSp modSp add mod delAnim modAnim">
        <pc:chgData name="MAEYAMA Shinya" userId="0b7924a8-9abe-4ec5-8f8c-53027d111cc0" providerId="ADAL" clId="{240FEE5D-D3E8-49C2-A54C-33E841422391}" dt="2021-08-10T02:55:28.433" v="28325"/>
        <pc:sldMkLst>
          <pc:docMk/>
          <pc:sldMk cId="3752113036" sldId="667"/>
        </pc:sldMkLst>
        <pc:spChg chg="mod">
          <ac:chgData name="MAEYAMA Shinya" userId="0b7924a8-9abe-4ec5-8f8c-53027d111cc0" providerId="ADAL" clId="{240FEE5D-D3E8-49C2-A54C-33E841422391}" dt="2021-08-04T06:09:06.353" v="8849" actId="20577"/>
          <ac:spMkLst>
            <pc:docMk/>
            <pc:sldMk cId="3752113036" sldId="667"/>
            <ac:spMk id="2" creationId="{00000000-0000-0000-0000-000000000000}"/>
          </ac:spMkLst>
        </pc:spChg>
        <pc:spChg chg="add mod">
          <ac:chgData name="MAEYAMA Shinya" userId="0b7924a8-9abe-4ec5-8f8c-53027d111cc0" providerId="ADAL" clId="{240FEE5D-D3E8-49C2-A54C-33E841422391}" dt="2021-08-05T05:23:44.892" v="21557"/>
          <ac:spMkLst>
            <pc:docMk/>
            <pc:sldMk cId="3752113036" sldId="667"/>
            <ac:spMk id="8" creationId="{30E66935-9F9B-4FCC-8187-07DE87E93098}"/>
          </ac:spMkLst>
        </pc:spChg>
        <pc:spChg chg="add mod">
          <ac:chgData name="MAEYAMA Shinya" userId="0b7924a8-9abe-4ec5-8f8c-53027d111cc0" providerId="ADAL" clId="{240FEE5D-D3E8-49C2-A54C-33E841422391}" dt="2021-08-04T04:15:26.524" v="6968"/>
          <ac:spMkLst>
            <pc:docMk/>
            <pc:sldMk cId="3752113036" sldId="667"/>
            <ac:spMk id="9" creationId="{FE9DA81D-2CC9-46C0-A17C-A7988AB99748}"/>
          </ac:spMkLst>
        </pc:spChg>
        <pc:spChg chg="add mod">
          <ac:chgData name="MAEYAMA Shinya" userId="0b7924a8-9abe-4ec5-8f8c-53027d111cc0" providerId="ADAL" clId="{240FEE5D-D3E8-49C2-A54C-33E841422391}" dt="2021-08-06T03:11:41.425" v="24564" actId="14100"/>
          <ac:spMkLst>
            <pc:docMk/>
            <pc:sldMk cId="3752113036" sldId="667"/>
            <ac:spMk id="10" creationId="{87FEFEBF-0630-4C5E-ABC0-A2FD780C580B}"/>
          </ac:spMkLst>
        </pc:spChg>
        <pc:spChg chg="add mod">
          <ac:chgData name="MAEYAMA Shinya" userId="0b7924a8-9abe-4ec5-8f8c-53027d111cc0" providerId="ADAL" clId="{240FEE5D-D3E8-49C2-A54C-33E841422391}" dt="2021-08-04T05:00:05.804" v="7851" actId="1038"/>
          <ac:spMkLst>
            <pc:docMk/>
            <pc:sldMk cId="3752113036" sldId="667"/>
            <ac:spMk id="11" creationId="{E0337897-3D76-46A4-BA59-22C023672774}"/>
          </ac:spMkLst>
        </pc:spChg>
        <pc:spChg chg="add mod">
          <ac:chgData name="MAEYAMA Shinya" userId="0b7924a8-9abe-4ec5-8f8c-53027d111cc0" providerId="ADAL" clId="{240FEE5D-D3E8-49C2-A54C-33E841422391}" dt="2021-08-04T04:38:12.466" v="7809" actId="1076"/>
          <ac:spMkLst>
            <pc:docMk/>
            <pc:sldMk cId="3752113036" sldId="667"/>
            <ac:spMk id="12" creationId="{84B67F4D-C256-42CC-97CC-721CD46A31F8}"/>
          </ac:spMkLst>
        </pc:spChg>
        <pc:spChg chg="add mod">
          <ac:chgData name="MAEYAMA Shinya" userId="0b7924a8-9abe-4ec5-8f8c-53027d111cc0" providerId="ADAL" clId="{240FEE5D-D3E8-49C2-A54C-33E841422391}" dt="2021-08-04T04:59:53.841" v="7846" actId="1037"/>
          <ac:spMkLst>
            <pc:docMk/>
            <pc:sldMk cId="3752113036" sldId="667"/>
            <ac:spMk id="13" creationId="{3F8A6AFB-805E-4FB0-B62D-661475748A52}"/>
          </ac:spMkLst>
        </pc:spChg>
        <pc:spChg chg="add mod">
          <ac:chgData name="MAEYAMA Shinya" userId="0b7924a8-9abe-4ec5-8f8c-53027d111cc0" providerId="ADAL" clId="{240FEE5D-D3E8-49C2-A54C-33E841422391}" dt="2021-08-04T04:59:53.841" v="7846" actId="1037"/>
          <ac:spMkLst>
            <pc:docMk/>
            <pc:sldMk cId="3752113036" sldId="667"/>
            <ac:spMk id="14" creationId="{7375FE38-73C3-4441-8DD4-94A429841856}"/>
          </ac:spMkLst>
        </pc:spChg>
        <pc:spChg chg="add del mod">
          <ac:chgData name="MAEYAMA Shinya" userId="0b7924a8-9abe-4ec5-8f8c-53027d111cc0" providerId="ADAL" clId="{240FEE5D-D3E8-49C2-A54C-33E841422391}" dt="2021-08-04T04:17:24.297" v="7044"/>
          <ac:spMkLst>
            <pc:docMk/>
            <pc:sldMk cId="3752113036" sldId="667"/>
            <ac:spMk id="16" creationId="{81B5DEAF-9237-4F97-8301-6E35A26C3B2F}"/>
          </ac:spMkLst>
        </pc:spChg>
        <pc:spChg chg="add mod">
          <ac:chgData name="MAEYAMA Shinya" userId="0b7924a8-9abe-4ec5-8f8c-53027d111cc0" providerId="ADAL" clId="{240FEE5D-D3E8-49C2-A54C-33E841422391}" dt="2021-08-04T05:00:01.462" v="7848" actId="1037"/>
          <ac:spMkLst>
            <pc:docMk/>
            <pc:sldMk cId="3752113036" sldId="667"/>
            <ac:spMk id="17" creationId="{F577B70A-6116-4AFF-AF14-782046D5A7F2}"/>
          </ac:spMkLst>
        </pc:spChg>
        <pc:spChg chg="add mod">
          <ac:chgData name="MAEYAMA Shinya" userId="0b7924a8-9abe-4ec5-8f8c-53027d111cc0" providerId="ADAL" clId="{240FEE5D-D3E8-49C2-A54C-33E841422391}" dt="2021-08-04T05:00:01.462" v="7848" actId="1037"/>
          <ac:spMkLst>
            <pc:docMk/>
            <pc:sldMk cId="3752113036" sldId="667"/>
            <ac:spMk id="18" creationId="{7857641E-AC75-42B2-B43E-4061305B79E0}"/>
          </ac:spMkLst>
        </pc:spChg>
        <pc:spChg chg="add mod">
          <ac:chgData name="MAEYAMA Shinya" userId="0b7924a8-9abe-4ec5-8f8c-53027d111cc0" providerId="ADAL" clId="{240FEE5D-D3E8-49C2-A54C-33E841422391}" dt="2021-08-05T05:23:44.892" v="21557"/>
          <ac:spMkLst>
            <pc:docMk/>
            <pc:sldMk cId="3752113036" sldId="667"/>
            <ac:spMk id="19" creationId="{C58F53E4-5591-4A0B-BC4B-11AF9F9DA2D9}"/>
          </ac:spMkLst>
        </pc:spChg>
        <pc:spChg chg="add mod">
          <ac:chgData name="MAEYAMA Shinya" userId="0b7924a8-9abe-4ec5-8f8c-53027d111cc0" providerId="ADAL" clId="{240FEE5D-D3E8-49C2-A54C-33E841422391}" dt="2021-08-07T06:24:44.055" v="27440" actId="14100"/>
          <ac:spMkLst>
            <pc:docMk/>
            <pc:sldMk cId="3752113036" sldId="667"/>
            <ac:spMk id="20" creationId="{41A57C98-E5CC-4CF5-A9E3-6A83D64BC48B}"/>
          </ac:spMkLst>
        </pc:spChg>
        <pc:spChg chg="add mod">
          <ac:chgData name="MAEYAMA Shinya" userId="0b7924a8-9abe-4ec5-8f8c-53027d111cc0" providerId="ADAL" clId="{240FEE5D-D3E8-49C2-A54C-33E841422391}" dt="2021-08-05T05:23:44.892" v="21557"/>
          <ac:spMkLst>
            <pc:docMk/>
            <pc:sldMk cId="3752113036" sldId="667"/>
            <ac:spMk id="21" creationId="{B8DE573A-0E2D-47D6-84EF-8AD3B035B5BA}"/>
          </ac:spMkLst>
        </pc:spChg>
        <pc:spChg chg="add mod">
          <ac:chgData name="MAEYAMA Shinya" userId="0b7924a8-9abe-4ec5-8f8c-53027d111cc0" providerId="ADAL" clId="{240FEE5D-D3E8-49C2-A54C-33E841422391}" dt="2021-08-10T02:55:28.433" v="28325"/>
          <ac:spMkLst>
            <pc:docMk/>
            <pc:sldMk cId="3752113036" sldId="667"/>
            <ac:spMk id="22" creationId="{5E4D5857-829B-408B-8A94-E58AE70D54C4}"/>
          </ac:spMkLst>
        </pc:spChg>
        <pc:spChg chg="del mod">
          <ac:chgData name="MAEYAMA Shinya" userId="0b7924a8-9abe-4ec5-8f8c-53027d111cc0" providerId="ADAL" clId="{240FEE5D-D3E8-49C2-A54C-33E841422391}" dt="2021-08-04T08:37:10.321" v="11459" actId="478"/>
          <ac:spMkLst>
            <pc:docMk/>
            <pc:sldMk cId="3752113036" sldId="667"/>
            <ac:spMk id="44" creationId="{F1CEE5F0-93E5-4A16-A5BF-8385ADC704BE}"/>
          </ac:spMkLst>
        </pc:spChg>
        <pc:spChg chg="del mod">
          <ac:chgData name="MAEYAMA Shinya" userId="0b7924a8-9abe-4ec5-8f8c-53027d111cc0" providerId="ADAL" clId="{240FEE5D-D3E8-49C2-A54C-33E841422391}" dt="2021-08-04T04:15:26.070" v="6967" actId="478"/>
          <ac:spMkLst>
            <pc:docMk/>
            <pc:sldMk cId="3752113036" sldId="667"/>
            <ac:spMk id="84" creationId="{EC0C5A30-F4FC-4501-8A87-8115C8E109BF}"/>
          </ac:spMkLst>
        </pc:spChg>
        <pc:picChg chg="add del mod modCrop">
          <ac:chgData name="MAEYAMA Shinya" userId="0b7924a8-9abe-4ec5-8f8c-53027d111cc0" providerId="ADAL" clId="{240FEE5D-D3E8-49C2-A54C-33E841422391}" dt="2021-08-07T05:44:46.169" v="27388" actId="478"/>
          <ac:picMkLst>
            <pc:docMk/>
            <pc:sldMk cId="3752113036" sldId="667"/>
            <ac:picMk id="3" creationId="{EB14AD72-2DCF-431C-BA02-7546E18DE612}"/>
          </ac:picMkLst>
        </pc:picChg>
        <pc:picChg chg="add mod modCrop">
          <ac:chgData name="MAEYAMA Shinya" userId="0b7924a8-9abe-4ec5-8f8c-53027d111cc0" providerId="ADAL" clId="{240FEE5D-D3E8-49C2-A54C-33E841422391}" dt="2021-08-04T04:59:53.841" v="7846" actId="1037"/>
          <ac:picMkLst>
            <pc:docMk/>
            <pc:sldMk cId="3752113036" sldId="667"/>
            <ac:picMk id="4" creationId="{17633418-58ED-45E5-917C-3C9DE242B52B}"/>
          </ac:picMkLst>
        </pc:picChg>
        <pc:picChg chg="add mod modCrop">
          <ac:chgData name="MAEYAMA Shinya" userId="0b7924a8-9abe-4ec5-8f8c-53027d111cc0" providerId="ADAL" clId="{240FEE5D-D3E8-49C2-A54C-33E841422391}" dt="2021-08-04T04:59:43.261" v="7840" actId="1038"/>
          <ac:picMkLst>
            <pc:docMk/>
            <pc:sldMk cId="3752113036" sldId="667"/>
            <ac:picMk id="5" creationId="{CAE81431-2DAE-40BB-90EC-883FDE2DAD81}"/>
          </ac:picMkLst>
        </pc:picChg>
        <pc:picChg chg="add mod ord modCrop">
          <ac:chgData name="MAEYAMA Shinya" userId="0b7924a8-9abe-4ec5-8f8c-53027d111cc0" providerId="ADAL" clId="{240FEE5D-D3E8-49C2-A54C-33E841422391}" dt="2021-08-07T05:44:54.679" v="27410" actId="1035"/>
          <ac:picMkLst>
            <pc:docMk/>
            <pc:sldMk cId="3752113036" sldId="667"/>
            <ac:picMk id="6" creationId="{07A14338-0F78-4952-AD3A-3CE607D176A2}"/>
          </ac:picMkLst>
        </pc:picChg>
        <pc:picChg chg="add del mod">
          <ac:chgData name="MAEYAMA Shinya" userId="0b7924a8-9abe-4ec5-8f8c-53027d111cc0" providerId="ADAL" clId="{240FEE5D-D3E8-49C2-A54C-33E841422391}" dt="2021-08-04T04:17:24.297" v="7044"/>
          <ac:picMkLst>
            <pc:docMk/>
            <pc:sldMk cId="3752113036" sldId="667"/>
            <ac:picMk id="15" creationId="{BEFC96FE-1506-4E35-BAFB-4C62CAB97577}"/>
          </ac:picMkLst>
        </pc:picChg>
      </pc:sldChg>
      <pc:sldChg chg="addSp delSp modSp add mod delAnim">
        <pc:chgData name="MAEYAMA Shinya" userId="0b7924a8-9abe-4ec5-8f8c-53027d111cc0" providerId="ADAL" clId="{240FEE5D-D3E8-49C2-A54C-33E841422391}" dt="2021-08-10T02:55:28.433" v="28325"/>
        <pc:sldMkLst>
          <pc:docMk/>
          <pc:sldMk cId="3090210450" sldId="668"/>
        </pc:sldMkLst>
        <pc:spChg chg="mod">
          <ac:chgData name="MAEYAMA Shinya" userId="0b7924a8-9abe-4ec5-8f8c-53027d111cc0" providerId="ADAL" clId="{240FEE5D-D3E8-49C2-A54C-33E841422391}" dt="2021-08-04T04:18:51.809" v="7149" actId="6549"/>
          <ac:spMkLst>
            <pc:docMk/>
            <pc:sldMk cId="3090210450" sldId="668"/>
            <ac:spMk id="2" creationId="{00000000-0000-0000-0000-000000000000}"/>
          </ac:spMkLst>
        </pc:spChg>
        <pc:spChg chg="add del mod">
          <ac:chgData name="MAEYAMA Shinya" userId="0b7924a8-9abe-4ec5-8f8c-53027d111cc0" providerId="ADAL" clId="{240FEE5D-D3E8-49C2-A54C-33E841422391}" dt="2021-08-06T03:09:17.225" v="24560" actId="478"/>
          <ac:spMkLst>
            <pc:docMk/>
            <pc:sldMk cId="3090210450" sldId="668"/>
            <ac:spMk id="3" creationId="{42EBD55C-7A7B-4056-8044-5827501483B5}"/>
          </ac:spMkLst>
        </pc:spChg>
        <pc:spChg chg="add mod">
          <ac:chgData name="MAEYAMA Shinya" userId="0b7924a8-9abe-4ec5-8f8c-53027d111cc0" providerId="ADAL" clId="{240FEE5D-D3E8-49C2-A54C-33E841422391}" dt="2021-08-06T01:00:10.685" v="24375" actId="20577"/>
          <ac:spMkLst>
            <pc:docMk/>
            <pc:sldMk cId="3090210450" sldId="668"/>
            <ac:spMk id="8" creationId="{269041B0-7636-4FBE-83A8-69EDACF249FE}"/>
          </ac:spMkLst>
        </pc:spChg>
        <pc:spChg chg="add mod">
          <ac:chgData name="MAEYAMA Shinya" userId="0b7924a8-9abe-4ec5-8f8c-53027d111cc0" providerId="ADAL" clId="{240FEE5D-D3E8-49C2-A54C-33E841422391}" dt="2021-08-10T02:55:28.433" v="28325"/>
          <ac:spMkLst>
            <pc:docMk/>
            <pc:sldMk cId="3090210450" sldId="668"/>
            <ac:spMk id="10" creationId="{A531093E-19ED-490A-A002-9ECA988BEFF6}"/>
          </ac:spMkLst>
        </pc:spChg>
        <pc:spChg chg="add mod">
          <ac:chgData name="MAEYAMA Shinya" userId="0b7924a8-9abe-4ec5-8f8c-53027d111cc0" providerId="ADAL" clId="{240FEE5D-D3E8-49C2-A54C-33E841422391}" dt="2021-08-06T07:13:47.156" v="26745" actId="1076"/>
          <ac:spMkLst>
            <pc:docMk/>
            <pc:sldMk cId="3090210450" sldId="668"/>
            <ac:spMk id="11" creationId="{C4CCEBB0-C436-4B5F-AEE5-0F5D90AF7869}"/>
          </ac:spMkLst>
        </pc:spChg>
        <pc:spChg chg="add mod">
          <ac:chgData name="MAEYAMA Shinya" userId="0b7924a8-9abe-4ec5-8f8c-53027d111cc0" providerId="ADAL" clId="{240FEE5D-D3E8-49C2-A54C-33E841422391}" dt="2021-08-05T05:23:44.892" v="21557"/>
          <ac:spMkLst>
            <pc:docMk/>
            <pc:sldMk cId="3090210450" sldId="668"/>
            <ac:spMk id="22" creationId="{B20727C7-3B1F-4ADD-BC45-FD1A38B49B4F}"/>
          </ac:spMkLst>
        </pc:spChg>
        <pc:spChg chg="add mod">
          <ac:chgData name="MAEYAMA Shinya" userId="0b7924a8-9abe-4ec5-8f8c-53027d111cc0" providerId="ADAL" clId="{240FEE5D-D3E8-49C2-A54C-33E841422391}" dt="2021-08-05T05:23:44.892" v="21557"/>
          <ac:spMkLst>
            <pc:docMk/>
            <pc:sldMk cId="3090210450" sldId="668"/>
            <ac:spMk id="23" creationId="{3289B167-A34B-4EA3-8710-0ACDF24DB16F}"/>
          </ac:spMkLst>
        </pc:spChg>
        <pc:spChg chg="del">
          <ac:chgData name="MAEYAMA Shinya" userId="0b7924a8-9abe-4ec5-8f8c-53027d111cc0" providerId="ADAL" clId="{240FEE5D-D3E8-49C2-A54C-33E841422391}" dt="2021-08-04T04:18:58.457" v="7150" actId="478"/>
          <ac:spMkLst>
            <pc:docMk/>
            <pc:sldMk cId="3090210450" sldId="668"/>
            <ac:spMk id="24" creationId="{9F58AF6E-1CC7-45B2-B760-BAD979C182DC}"/>
          </ac:spMkLst>
        </pc:spChg>
        <pc:spChg chg="del">
          <ac:chgData name="MAEYAMA Shinya" userId="0b7924a8-9abe-4ec5-8f8c-53027d111cc0" providerId="ADAL" clId="{240FEE5D-D3E8-49C2-A54C-33E841422391}" dt="2021-08-04T04:18:58.457" v="7150" actId="478"/>
          <ac:spMkLst>
            <pc:docMk/>
            <pc:sldMk cId="3090210450" sldId="668"/>
            <ac:spMk id="25" creationId="{3FFFF19A-89BA-47D6-BABB-A93E7A4212F1}"/>
          </ac:spMkLst>
        </pc:spChg>
        <pc:spChg chg="del">
          <ac:chgData name="MAEYAMA Shinya" userId="0b7924a8-9abe-4ec5-8f8c-53027d111cc0" providerId="ADAL" clId="{240FEE5D-D3E8-49C2-A54C-33E841422391}" dt="2021-08-04T04:18:58.457" v="7150" actId="478"/>
          <ac:spMkLst>
            <pc:docMk/>
            <pc:sldMk cId="3090210450" sldId="668"/>
            <ac:spMk id="28" creationId="{DA8705BC-3797-4D79-AE3D-C1666629EEB1}"/>
          </ac:spMkLst>
        </pc:spChg>
        <pc:spChg chg="del">
          <ac:chgData name="MAEYAMA Shinya" userId="0b7924a8-9abe-4ec5-8f8c-53027d111cc0" providerId="ADAL" clId="{240FEE5D-D3E8-49C2-A54C-33E841422391}" dt="2021-08-04T04:18:58.457" v="7150" actId="478"/>
          <ac:spMkLst>
            <pc:docMk/>
            <pc:sldMk cId="3090210450" sldId="668"/>
            <ac:spMk id="30" creationId="{21EF5092-4A60-477F-9E13-BCC6C151D5C0}"/>
          </ac:spMkLst>
        </pc:spChg>
        <pc:spChg chg="del">
          <ac:chgData name="MAEYAMA Shinya" userId="0b7924a8-9abe-4ec5-8f8c-53027d111cc0" providerId="ADAL" clId="{240FEE5D-D3E8-49C2-A54C-33E841422391}" dt="2021-08-04T04:18:58.457" v="7150" actId="478"/>
          <ac:spMkLst>
            <pc:docMk/>
            <pc:sldMk cId="3090210450" sldId="668"/>
            <ac:spMk id="31" creationId="{87561499-2110-47A1-8836-D333CD1D227D}"/>
          </ac:spMkLst>
        </pc:spChg>
        <pc:spChg chg="del">
          <ac:chgData name="MAEYAMA Shinya" userId="0b7924a8-9abe-4ec5-8f8c-53027d111cc0" providerId="ADAL" clId="{240FEE5D-D3E8-49C2-A54C-33E841422391}" dt="2021-08-04T04:18:58.457" v="7150" actId="478"/>
          <ac:spMkLst>
            <pc:docMk/>
            <pc:sldMk cId="3090210450" sldId="668"/>
            <ac:spMk id="33" creationId="{2154CCC0-25FB-4A16-AD7D-917A95419C50}"/>
          </ac:spMkLst>
        </pc:spChg>
        <pc:spChg chg="del">
          <ac:chgData name="MAEYAMA Shinya" userId="0b7924a8-9abe-4ec5-8f8c-53027d111cc0" providerId="ADAL" clId="{240FEE5D-D3E8-49C2-A54C-33E841422391}" dt="2021-08-04T04:18:58.457" v="7150" actId="478"/>
          <ac:spMkLst>
            <pc:docMk/>
            <pc:sldMk cId="3090210450" sldId="668"/>
            <ac:spMk id="34" creationId="{EE66D708-F16B-4136-BFCD-52F3DC5E3B18}"/>
          </ac:spMkLst>
        </pc:spChg>
        <pc:spChg chg="del">
          <ac:chgData name="MAEYAMA Shinya" userId="0b7924a8-9abe-4ec5-8f8c-53027d111cc0" providerId="ADAL" clId="{240FEE5D-D3E8-49C2-A54C-33E841422391}" dt="2021-08-04T04:18:58.457" v="7150" actId="478"/>
          <ac:spMkLst>
            <pc:docMk/>
            <pc:sldMk cId="3090210450" sldId="668"/>
            <ac:spMk id="38" creationId="{8A308AD9-F229-4307-A7EA-D0A398B20722}"/>
          </ac:spMkLst>
        </pc:spChg>
        <pc:spChg chg="del">
          <ac:chgData name="MAEYAMA Shinya" userId="0b7924a8-9abe-4ec5-8f8c-53027d111cc0" providerId="ADAL" clId="{240FEE5D-D3E8-49C2-A54C-33E841422391}" dt="2021-08-04T04:18:58.457" v="7150" actId="478"/>
          <ac:spMkLst>
            <pc:docMk/>
            <pc:sldMk cId="3090210450" sldId="668"/>
            <ac:spMk id="42" creationId="{71A6224E-8B8C-4E7C-A69C-B22D44DC174B}"/>
          </ac:spMkLst>
        </pc:spChg>
        <pc:spChg chg="del mod">
          <ac:chgData name="MAEYAMA Shinya" userId="0b7924a8-9abe-4ec5-8f8c-53027d111cc0" providerId="ADAL" clId="{240FEE5D-D3E8-49C2-A54C-33E841422391}" dt="2021-08-04T08:36:58.743" v="11455" actId="478"/>
          <ac:spMkLst>
            <pc:docMk/>
            <pc:sldMk cId="3090210450" sldId="668"/>
            <ac:spMk id="44" creationId="{F1CEE5F0-93E5-4A16-A5BF-8385ADC704BE}"/>
          </ac:spMkLst>
        </pc:spChg>
        <pc:spChg chg="del">
          <ac:chgData name="MAEYAMA Shinya" userId="0b7924a8-9abe-4ec5-8f8c-53027d111cc0" providerId="ADAL" clId="{240FEE5D-D3E8-49C2-A54C-33E841422391}" dt="2021-08-04T04:18:58.457" v="7150" actId="478"/>
          <ac:spMkLst>
            <pc:docMk/>
            <pc:sldMk cId="3090210450" sldId="668"/>
            <ac:spMk id="45" creationId="{BE6209B2-3AFD-4593-A8E6-1C495C9F3E41}"/>
          </ac:spMkLst>
        </pc:spChg>
        <pc:spChg chg="del">
          <ac:chgData name="MAEYAMA Shinya" userId="0b7924a8-9abe-4ec5-8f8c-53027d111cc0" providerId="ADAL" clId="{240FEE5D-D3E8-49C2-A54C-33E841422391}" dt="2021-08-04T04:18:58.457" v="7150" actId="478"/>
          <ac:spMkLst>
            <pc:docMk/>
            <pc:sldMk cId="3090210450" sldId="668"/>
            <ac:spMk id="84" creationId="{EC0C5A30-F4FC-4501-8A87-8115C8E109BF}"/>
          </ac:spMkLst>
        </pc:spChg>
        <pc:picChg chg="del">
          <ac:chgData name="MAEYAMA Shinya" userId="0b7924a8-9abe-4ec5-8f8c-53027d111cc0" providerId="ADAL" clId="{240FEE5D-D3E8-49C2-A54C-33E841422391}" dt="2021-08-04T04:18:58.457" v="7150" actId="478"/>
          <ac:picMkLst>
            <pc:docMk/>
            <pc:sldMk cId="3090210450" sldId="668"/>
            <ac:picMk id="3" creationId="{EB34352C-5E77-4D64-AE12-33A08BF128C5}"/>
          </ac:picMkLst>
        </pc:picChg>
        <pc:picChg chg="del">
          <ac:chgData name="MAEYAMA Shinya" userId="0b7924a8-9abe-4ec5-8f8c-53027d111cc0" providerId="ADAL" clId="{240FEE5D-D3E8-49C2-A54C-33E841422391}" dt="2021-08-04T04:18:58.457" v="7150" actId="478"/>
          <ac:picMkLst>
            <pc:docMk/>
            <pc:sldMk cId="3090210450" sldId="668"/>
            <ac:picMk id="5" creationId="{C1E7A708-0A8A-44E8-AE50-335E4CDB10D3}"/>
          </ac:picMkLst>
        </pc:picChg>
        <pc:picChg chg="del">
          <ac:chgData name="MAEYAMA Shinya" userId="0b7924a8-9abe-4ec5-8f8c-53027d111cc0" providerId="ADAL" clId="{240FEE5D-D3E8-49C2-A54C-33E841422391}" dt="2021-08-04T04:18:58.457" v="7150" actId="478"/>
          <ac:picMkLst>
            <pc:docMk/>
            <pc:sldMk cId="3090210450" sldId="668"/>
            <ac:picMk id="6" creationId="{3B2FF5CC-2D34-4E6E-A171-41A9F93183F8}"/>
          </ac:picMkLst>
        </pc:picChg>
        <pc:picChg chg="add mod">
          <ac:chgData name="MAEYAMA Shinya" userId="0b7924a8-9abe-4ec5-8f8c-53027d111cc0" providerId="ADAL" clId="{240FEE5D-D3E8-49C2-A54C-33E841422391}" dt="2021-08-04T04:22:06.324" v="7153" actId="14100"/>
          <ac:picMkLst>
            <pc:docMk/>
            <pc:sldMk cId="3090210450" sldId="668"/>
            <ac:picMk id="7" creationId="{447A753B-83C7-451C-83FB-F5D36B5CA7A8}"/>
          </ac:picMkLst>
        </pc:picChg>
        <pc:picChg chg="add mod">
          <ac:chgData name="MAEYAMA Shinya" userId="0b7924a8-9abe-4ec5-8f8c-53027d111cc0" providerId="ADAL" clId="{240FEE5D-D3E8-49C2-A54C-33E841422391}" dt="2021-08-06T07:13:44.751" v="26744" actId="1076"/>
          <ac:picMkLst>
            <pc:docMk/>
            <pc:sldMk cId="3090210450" sldId="668"/>
            <ac:picMk id="9" creationId="{FE413FF1-D726-4ABF-A93E-B1BC673F5CE8}"/>
          </ac:picMkLst>
        </pc:picChg>
      </pc:sldChg>
      <pc:sldChg chg="addSp modSp add mod">
        <pc:chgData name="MAEYAMA Shinya" userId="0b7924a8-9abe-4ec5-8f8c-53027d111cc0" providerId="ADAL" clId="{240FEE5D-D3E8-49C2-A54C-33E841422391}" dt="2021-08-10T02:55:28.433" v="28325"/>
        <pc:sldMkLst>
          <pc:docMk/>
          <pc:sldMk cId="1240037267" sldId="669"/>
        </pc:sldMkLst>
        <pc:spChg chg="mod">
          <ac:chgData name="MAEYAMA Shinya" userId="0b7924a8-9abe-4ec5-8f8c-53027d111cc0" providerId="ADAL" clId="{240FEE5D-D3E8-49C2-A54C-33E841422391}" dt="2021-08-04T06:44:12.304" v="9615" actId="20577"/>
          <ac:spMkLst>
            <pc:docMk/>
            <pc:sldMk cId="1240037267" sldId="669"/>
            <ac:spMk id="2" creationId="{00000000-0000-0000-0000-000000000000}"/>
          </ac:spMkLst>
        </pc:spChg>
        <pc:spChg chg="mod">
          <ac:chgData name="MAEYAMA Shinya" userId="0b7924a8-9abe-4ec5-8f8c-53027d111cc0" providerId="ADAL" clId="{240FEE5D-D3E8-49C2-A54C-33E841422391}" dt="2021-08-10T01:36:33.059" v="27874" actId="6549"/>
          <ac:spMkLst>
            <pc:docMk/>
            <pc:sldMk cId="1240037267" sldId="669"/>
            <ac:spMk id="22" creationId="{8C797EFF-99DC-4E54-B32A-F7CA5FC4AD2C}"/>
          </ac:spMkLst>
        </pc:spChg>
        <pc:spChg chg="mod">
          <ac:chgData name="MAEYAMA Shinya" userId="0b7924a8-9abe-4ec5-8f8c-53027d111cc0" providerId="ADAL" clId="{240FEE5D-D3E8-49C2-A54C-33E841422391}" dt="2021-08-10T02:55:28.433" v="28325"/>
          <ac:spMkLst>
            <pc:docMk/>
            <pc:sldMk cId="1240037267" sldId="669"/>
            <ac:spMk id="44" creationId="{F1CEE5F0-93E5-4A16-A5BF-8385ADC704BE}"/>
          </ac:spMkLst>
        </pc:spChg>
        <pc:picChg chg="add mod">
          <ac:chgData name="MAEYAMA Shinya" userId="0b7924a8-9abe-4ec5-8f8c-53027d111cc0" providerId="ADAL" clId="{240FEE5D-D3E8-49C2-A54C-33E841422391}" dt="2021-08-04T06:44:15.007" v="9616" actId="1076"/>
          <ac:picMkLst>
            <pc:docMk/>
            <pc:sldMk cId="1240037267" sldId="669"/>
            <ac:picMk id="5" creationId="{206279A9-D65D-469F-B678-98077AC35E46}"/>
          </ac:picMkLst>
        </pc:picChg>
      </pc:sldChg>
      <pc:sldChg chg="addSp delSp modSp add mod ord delAnim">
        <pc:chgData name="MAEYAMA Shinya" userId="0b7924a8-9abe-4ec5-8f8c-53027d111cc0" providerId="ADAL" clId="{240FEE5D-D3E8-49C2-A54C-33E841422391}" dt="2021-08-10T02:55:28.433" v="28325"/>
        <pc:sldMkLst>
          <pc:docMk/>
          <pc:sldMk cId="1327301300" sldId="670"/>
        </pc:sldMkLst>
        <pc:spChg chg="mod">
          <ac:chgData name="MAEYAMA Shinya" userId="0b7924a8-9abe-4ec5-8f8c-53027d111cc0" providerId="ADAL" clId="{240FEE5D-D3E8-49C2-A54C-33E841422391}" dt="2021-08-06T06:14:31.705" v="24697" actId="20577"/>
          <ac:spMkLst>
            <pc:docMk/>
            <pc:sldMk cId="1327301300" sldId="670"/>
            <ac:spMk id="2" creationId="{00000000-0000-0000-0000-000000000000}"/>
          </ac:spMkLst>
        </pc:spChg>
        <pc:spChg chg="del">
          <ac:chgData name="MAEYAMA Shinya" userId="0b7924a8-9abe-4ec5-8f8c-53027d111cc0" providerId="ADAL" clId="{240FEE5D-D3E8-49C2-A54C-33E841422391}" dt="2021-08-04T09:02:14.252" v="12401" actId="478"/>
          <ac:spMkLst>
            <pc:docMk/>
            <pc:sldMk cId="1327301300" sldId="670"/>
            <ac:spMk id="8" creationId="{30E66935-9F9B-4FCC-8187-07DE87E93098}"/>
          </ac:spMkLst>
        </pc:spChg>
        <pc:spChg chg="add mod">
          <ac:chgData name="MAEYAMA Shinya" userId="0b7924a8-9abe-4ec5-8f8c-53027d111cc0" providerId="ADAL" clId="{240FEE5D-D3E8-49C2-A54C-33E841422391}" dt="2021-08-05T05:28:17.094" v="21690" actId="20577"/>
          <ac:spMkLst>
            <pc:docMk/>
            <pc:sldMk cId="1327301300" sldId="670"/>
            <ac:spMk id="8" creationId="{FA5096B8-C3D4-48F0-8714-BCF94784A5F5}"/>
          </ac:spMkLst>
        </pc:spChg>
        <pc:spChg chg="mod">
          <ac:chgData name="MAEYAMA Shinya" userId="0b7924a8-9abe-4ec5-8f8c-53027d111cc0" providerId="ADAL" clId="{240FEE5D-D3E8-49C2-A54C-33E841422391}" dt="2021-08-05T05:27:52.375" v="21634" actId="6549"/>
          <ac:spMkLst>
            <pc:docMk/>
            <pc:sldMk cId="1327301300" sldId="670"/>
            <ac:spMk id="9" creationId="{FE9DA81D-2CC9-46C0-A17C-A7988AB99748}"/>
          </ac:spMkLst>
        </pc:spChg>
        <pc:spChg chg="del">
          <ac:chgData name="MAEYAMA Shinya" userId="0b7924a8-9abe-4ec5-8f8c-53027d111cc0" providerId="ADAL" clId="{240FEE5D-D3E8-49C2-A54C-33E841422391}" dt="2021-08-04T09:02:11.507" v="12400" actId="478"/>
          <ac:spMkLst>
            <pc:docMk/>
            <pc:sldMk cId="1327301300" sldId="670"/>
            <ac:spMk id="10" creationId="{87FEFEBF-0630-4C5E-ABC0-A2FD780C580B}"/>
          </ac:spMkLst>
        </pc:spChg>
        <pc:spChg chg="del">
          <ac:chgData name="MAEYAMA Shinya" userId="0b7924a8-9abe-4ec5-8f8c-53027d111cc0" providerId="ADAL" clId="{240FEE5D-D3E8-49C2-A54C-33E841422391}" dt="2021-08-04T09:02:06.004" v="12398" actId="478"/>
          <ac:spMkLst>
            <pc:docMk/>
            <pc:sldMk cId="1327301300" sldId="670"/>
            <ac:spMk id="11" creationId="{E0337897-3D76-46A4-BA59-22C023672774}"/>
          </ac:spMkLst>
        </pc:spChg>
        <pc:spChg chg="del">
          <ac:chgData name="MAEYAMA Shinya" userId="0b7924a8-9abe-4ec5-8f8c-53027d111cc0" providerId="ADAL" clId="{240FEE5D-D3E8-49C2-A54C-33E841422391}" dt="2021-08-04T09:02:09.790" v="12399" actId="478"/>
          <ac:spMkLst>
            <pc:docMk/>
            <pc:sldMk cId="1327301300" sldId="670"/>
            <ac:spMk id="12" creationId="{84B67F4D-C256-42CC-97CC-721CD46A31F8}"/>
          </ac:spMkLst>
        </pc:spChg>
        <pc:spChg chg="del">
          <ac:chgData name="MAEYAMA Shinya" userId="0b7924a8-9abe-4ec5-8f8c-53027d111cc0" providerId="ADAL" clId="{240FEE5D-D3E8-49C2-A54C-33E841422391}" dt="2021-08-04T09:02:06.004" v="12398" actId="478"/>
          <ac:spMkLst>
            <pc:docMk/>
            <pc:sldMk cId="1327301300" sldId="670"/>
            <ac:spMk id="13" creationId="{3F8A6AFB-805E-4FB0-B62D-661475748A52}"/>
          </ac:spMkLst>
        </pc:spChg>
        <pc:spChg chg="del">
          <ac:chgData name="MAEYAMA Shinya" userId="0b7924a8-9abe-4ec5-8f8c-53027d111cc0" providerId="ADAL" clId="{240FEE5D-D3E8-49C2-A54C-33E841422391}" dt="2021-08-04T09:02:06.004" v="12398" actId="478"/>
          <ac:spMkLst>
            <pc:docMk/>
            <pc:sldMk cId="1327301300" sldId="670"/>
            <ac:spMk id="14" creationId="{7375FE38-73C3-4441-8DD4-94A429841856}"/>
          </ac:spMkLst>
        </pc:spChg>
        <pc:spChg chg="del">
          <ac:chgData name="MAEYAMA Shinya" userId="0b7924a8-9abe-4ec5-8f8c-53027d111cc0" providerId="ADAL" clId="{240FEE5D-D3E8-49C2-A54C-33E841422391}" dt="2021-08-04T09:02:06.004" v="12398" actId="478"/>
          <ac:spMkLst>
            <pc:docMk/>
            <pc:sldMk cId="1327301300" sldId="670"/>
            <ac:spMk id="17" creationId="{F577B70A-6116-4AFF-AF14-782046D5A7F2}"/>
          </ac:spMkLst>
        </pc:spChg>
        <pc:spChg chg="del">
          <ac:chgData name="MAEYAMA Shinya" userId="0b7924a8-9abe-4ec5-8f8c-53027d111cc0" providerId="ADAL" clId="{240FEE5D-D3E8-49C2-A54C-33E841422391}" dt="2021-08-04T09:02:06.004" v="12398" actId="478"/>
          <ac:spMkLst>
            <pc:docMk/>
            <pc:sldMk cId="1327301300" sldId="670"/>
            <ac:spMk id="18" creationId="{7857641E-AC75-42B2-B43E-4061305B79E0}"/>
          </ac:spMkLst>
        </pc:spChg>
        <pc:spChg chg="del">
          <ac:chgData name="MAEYAMA Shinya" userId="0b7924a8-9abe-4ec5-8f8c-53027d111cc0" providerId="ADAL" clId="{240FEE5D-D3E8-49C2-A54C-33E841422391}" dt="2021-08-04T09:02:06.004" v="12398" actId="478"/>
          <ac:spMkLst>
            <pc:docMk/>
            <pc:sldMk cId="1327301300" sldId="670"/>
            <ac:spMk id="19" creationId="{C58F53E4-5591-4A0B-BC4B-11AF9F9DA2D9}"/>
          </ac:spMkLst>
        </pc:spChg>
        <pc:spChg chg="del">
          <ac:chgData name="MAEYAMA Shinya" userId="0b7924a8-9abe-4ec5-8f8c-53027d111cc0" providerId="ADAL" clId="{240FEE5D-D3E8-49C2-A54C-33E841422391}" dt="2021-08-04T09:02:06.004" v="12398" actId="478"/>
          <ac:spMkLst>
            <pc:docMk/>
            <pc:sldMk cId="1327301300" sldId="670"/>
            <ac:spMk id="20" creationId="{41A57C98-E5CC-4CF5-A9E3-6A83D64BC48B}"/>
          </ac:spMkLst>
        </pc:spChg>
        <pc:spChg chg="del">
          <ac:chgData name="MAEYAMA Shinya" userId="0b7924a8-9abe-4ec5-8f8c-53027d111cc0" providerId="ADAL" clId="{240FEE5D-D3E8-49C2-A54C-33E841422391}" dt="2021-08-04T09:02:06.004" v="12398" actId="478"/>
          <ac:spMkLst>
            <pc:docMk/>
            <pc:sldMk cId="1327301300" sldId="670"/>
            <ac:spMk id="21" creationId="{B8DE573A-0E2D-47D6-84EF-8AD3B035B5BA}"/>
          </ac:spMkLst>
        </pc:spChg>
        <pc:spChg chg="mod">
          <ac:chgData name="MAEYAMA Shinya" userId="0b7924a8-9abe-4ec5-8f8c-53027d111cc0" providerId="ADAL" clId="{240FEE5D-D3E8-49C2-A54C-33E841422391}" dt="2021-08-10T02:55:28.433" v="28325"/>
          <ac:spMkLst>
            <pc:docMk/>
            <pc:sldMk cId="1327301300" sldId="670"/>
            <ac:spMk id="22" creationId="{5E4D5857-829B-408B-8A94-E58AE70D54C4}"/>
          </ac:spMkLst>
        </pc:spChg>
        <pc:picChg chg="del">
          <ac:chgData name="MAEYAMA Shinya" userId="0b7924a8-9abe-4ec5-8f8c-53027d111cc0" providerId="ADAL" clId="{240FEE5D-D3E8-49C2-A54C-33E841422391}" dt="2021-08-04T09:02:03.035" v="12395" actId="478"/>
          <ac:picMkLst>
            <pc:docMk/>
            <pc:sldMk cId="1327301300" sldId="670"/>
            <ac:picMk id="3" creationId="{EB14AD72-2DCF-431C-BA02-7546E18DE612}"/>
          </ac:picMkLst>
        </pc:picChg>
        <pc:picChg chg="del">
          <ac:chgData name="MAEYAMA Shinya" userId="0b7924a8-9abe-4ec5-8f8c-53027d111cc0" providerId="ADAL" clId="{240FEE5D-D3E8-49C2-A54C-33E841422391}" dt="2021-08-04T09:02:03.420" v="12396" actId="478"/>
          <ac:picMkLst>
            <pc:docMk/>
            <pc:sldMk cId="1327301300" sldId="670"/>
            <ac:picMk id="4" creationId="{17633418-58ED-45E5-917C-3C9DE242B52B}"/>
          </ac:picMkLst>
        </pc:picChg>
        <pc:picChg chg="add mod">
          <ac:chgData name="MAEYAMA Shinya" userId="0b7924a8-9abe-4ec5-8f8c-53027d111cc0" providerId="ADAL" clId="{240FEE5D-D3E8-49C2-A54C-33E841422391}" dt="2021-08-05T00:05:52.040" v="14953" actId="1037"/>
          <ac:picMkLst>
            <pc:docMk/>
            <pc:sldMk cId="1327301300" sldId="670"/>
            <ac:picMk id="4" creationId="{55DA1583-E17F-4CD2-9A07-A92C1776B30A}"/>
          </ac:picMkLst>
        </pc:picChg>
        <pc:picChg chg="del">
          <ac:chgData name="MAEYAMA Shinya" userId="0b7924a8-9abe-4ec5-8f8c-53027d111cc0" providerId="ADAL" clId="{240FEE5D-D3E8-49C2-A54C-33E841422391}" dt="2021-08-04T09:02:03.906" v="12397" actId="478"/>
          <ac:picMkLst>
            <pc:docMk/>
            <pc:sldMk cId="1327301300" sldId="670"/>
            <ac:picMk id="5" creationId="{CAE81431-2DAE-40BB-90EC-883FDE2DAD81}"/>
          </ac:picMkLst>
        </pc:picChg>
      </pc:sldChg>
      <pc:sldChg chg="modSp add mod">
        <pc:chgData name="MAEYAMA Shinya" userId="0b7924a8-9abe-4ec5-8f8c-53027d111cc0" providerId="ADAL" clId="{240FEE5D-D3E8-49C2-A54C-33E841422391}" dt="2021-08-10T02:55:28.433" v="28325"/>
        <pc:sldMkLst>
          <pc:docMk/>
          <pc:sldMk cId="3217749267" sldId="671"/>
        </pc:sldMkLst>
        <pc:spChg chg="mod">
          <ac:chgData name="MAEYAMA Shinya" userId="0b7924a8-9abe-4ec5-8f8c-53027d111cc0" providerId="ADAL" clId="{240FEE5D-D3E8-49C2-A54C-33E841422391}" dt="2021-08-05T00:04:09.444" v="14867" actId="6549"/>
          <ac:spMkLst>
            <pc:docMk/>
            <pc:sldMk cId="3217749267" sldId="671"/>
            <ac:spMk id="2" creationId="{00000000-0000-0000-0000-000000000000}"/>
          </ac:spMkLst>
        </pc:spChg>
        <pc:spChg chg="mod">
          <ac:chgData name="MAEYAMA Shinya" userId="0b7924a8-9abe-4ec5-8f8c-53027d111cc0" providerId="ADAL" clId="{240FEE5D-D3E8-49C2-A54C-33E841422391}" dt="2021-08-05T08:14:02.948" v="24238" actId="404"/>
          <ac:spMkLst>
            <pc:docMk/>
            <pc:sldMk cId="3217749267" sldId="671"/>
            <ac:spMk id="9" creationId="{FE9DA81D-2CC9-46C0-A17C-A7988AB99748}"/>
          </ac:spMkLst>
        </pc:spChg>
        <pc:spChg chg="mod">
          <ac:chgData name="MAEYAMA Shinya" userId="0b7924a8-9abe-4ec5-8f8c-53027d111cc0" providerId="ADAL" clId="{240FEE5D-D3E8-49C2-A54C-33E841422391}" dt="2021-08-10T02:55:28.433" v="28325"/>
          <ac:spMkLst>
            <pc:docMk/>
            <pc:sldMk cId="3217749267" sldId="671"/>
            <ac:spMk id="22" creationId="{5E4D5857-829B-408B-8A94-E58AE70D54C4}"/>
          </ac:spMkLst>
        </pc:spChg>
      </pc:sldChg>
      <pc:sldChg chg="addSp delSp modSp add mod">
        <pc:chgData name="MAEYAMA Shinya" userId="0b7924a8-9abe-4ec5-8f8c-53027d111cc0" providerId="ADAL" clId="{240FEE5D-D3E8-49C2-A54C-33E841422391}" dt="2021-08-10T02:55:28.433" v="28325"/>
        <pc:sldMkLst>
          <pc:docMk/>
          <pc:sldMk cId="1448146196" sldId="672"/>
        </pc:sldMkLst>
        <pc:spChg chg="mod">
          <ac:chgData name="MAEYAMA Shinya" userId="0b7924a8-9abe-4ec5-8f8c-53027d111cc0" providerId="ADAL" clId="{240FEE5D-D3E8-49C2-A54C-33E841422391}" dt="2021-08-06T06:17:35.862" v="25019" actId="6549"/>
          <ac:spMkLst>
            <pc:docMk/>
            <pc:sldMk cId="1448146196" sldId="672"/>
            <ac:spMk id="2" creationId="{00000000-0000-0000-0000-000000000000}"/>
          </ac:spMkLst>
        </pc:spChg>
        <pc:spChg chg="mod">
          <ac:chgData name="MAEYAMA Shinya" userId="0b7924a8-9abe-4ec5-8f8c-53027d111cc0" providerId="ADAL" clId="{240FEE5D-D3E8-49C2-A54C-33E841422391}" dt="2021-08-05T04:34:48.363" v="19602" actId="255"/>
          <ac:spMkLst>
            <pc:docMk/>
            <pc:sldMk cId="1448146196" sldId="672"/>
            <ac:spMk id="9" creationId="{FE9DA81D-2CC9-46C0-A17C-A7988AB99748}"/>
          </ac:spMkLst>
        </pc:spChg>
        <pc:spChg chg="mod">
          <ac:chgData name="MAEYAMA Shinya" userId="0b7924a8-9abe-4ec5-8f8c-53027d111cc0" providerId="ADAL" clId="{240FEE5D-D3E8-49C2-A54C-33E841422391}" dt="2021-08-10T02:55:28.433" v="28325"/>
          <ac:spMkLst>
            <pc:docMk/>
            <pc:sldMk cId="1448146196" sldId="672"/>
            <ac:spMk id="22" creationId="{5E4D5857-829B-408B-8A94-E58AE70D54C4}"/>
          </ac:spMkLst>
        </pc:spChg>
        <pc:picChg chg="del">
          <ac:chgData name="MAEYAMA Shinya" userId="0b7924a8-9abe-4ec5-8f8c-53027d111cc0" providerId="ADAL" clId="{240FEE5D-D3E8-49C2-A54C-33E841422391}" dt="2021-08-05T00:11:41.453" v="15426" actId="478"/>
          <ac:picMkLst>
            <pc:docMk/>
            <pc:sldMk cId="1448146196" sldId="672"/>
            <ac:picMk id="4" creationId="{55DA1583-E17F-4CD2-9A07-A92C1776B30A}"/>
          </ac:picMkLst>
        </pc:picChg>
        <pc:picChg chg="add del mod">
          <ac:chgData name="MAEYAMA Shinya" userId="0b7924a8-9abe-4ec5-8f8c-53027d111cc0" providerId="ADAL" clId="{240FEE5D-D3E8-49C2-A54C-33E841422391}" dt="2021-08-05T00:13:16.477" v="15495" actId="478"/>
          <ac:picMkLst>
            <pc:docMk/>
            <pc:sldMk cId="1448146196" sldId="672"/>
            <ac:picMk id="5" creationId="{689C9C14-7B6A-4EC2-B940-1CE87B116E5A}"/>
          </ac:picMkLst>
        </pc:picChg>
      </pc:sldChg>
      <pc:sldChg chg="addSp delSp modSp add mod">
        <pc:chgData name="MAEYAMA Shinya" userId="0b7924a8-9abe-4ec5-8f8c-53027d111cc0" providerId="ADAL" clId="{240FEE5D-D3E8-49C2-A54C-33E841422391}" dt="2021-08-10T02:55:28.433" v="28325"/>
        <pc:sldMkLst>
          <pc:docMk/>
          <pc:sldMk cId="4245837099" sldId="673"/>
        </pc:sldMkLst>
        <pc:spChg chg="mod">
          <ac:chgData name="MAEYAMA Shinya" userId="0b7924a8-9abe-4ec5-8f8c-53027d111cc0" providerId="ADAL" clId="{240FEE5D-D3E8-49C2-A54C-33E841422391}" dt="2021-08-06T06:14:35.191" v="24700" actId="20577"/>
          <ac:spMkLst>
            <pc:docMk/>
            <pc:sldMk cId="4245837099" sldId="673"/>
            <ac:spMk id="2" creationId="{00000000-0000-0000-0000-000000000000}"/>
          </ac:spMkLst>
        </pc:spChg>
        <pc:spChg chg="add del mod">
          <ac:chgData name="MAEYAMA Shinya" userId="0b7924a8-9abe-4ec5-8f8c-53027d111cc0" providerId="ADAL" clId="{240FEE5D-D3E8-49C2-A54C-33E841422391}" dt="2021-08-05T02:10:57.547" v="17247" actId="478"/>
          <ac:spMkLst>
            <pc:docMk/>
            <pc:sldMk cId="4245837099" sldId="673"/>
            <ac:spMk id="3" creationId="{F67E02C4-3A60-4790-A2A0-BD66A418FF80}"/>
          </ac:spMkLst>
        </pc:spChg>
        <pc:spChg chg="add del mod">
          <ac:chgData name="MAEYAMA Shinya" userId="0b7924a8-9abe-4ec5-8f8c-53027d111cc0" providerId="ADAL" clId="{240FEE5D-D3E8-49C2-A54C-33E841422391}" dt="2021-08-05T02:10:57.547" v="17247" actId="478"/>
          <ac:spMkLst>
            <pc:docMk/>
            <pc:sldMk cId="4245837099" sldId="673"/>
            <ac:spMk id="6" creationId="{32DFD8D4-DF61-46A2-8A6E-A88582B1E02C}"/>
          </ac:spMkLst>
        </pc:spChg>
        <pc:spChg chg="add del mod">
          <ac:chgData name="MAEYAMA Shinya" userId="0b7924a8-9abe-4ec5-8f8c-53027d111cc0" providerId="ADAL" clId="{240FEE5D-D3E8-49C2-A54C-33E841422391}" dt="2021-08-05T02:10:57.547" v="17247" actId="478"/>
          <ac:spMkLst>
            <pc:docMk/>
            <pc:sldMk cId="4245837099" sldId="673"/>
            <ac:spMk id="7" creationId="{CC75C0BD-471C-4CC5-8EBA-F10CF697446E}"/>
          </ac:spMkLst>
        </pc:spChg>
        <pc:spChg chg="mod">
          <ac:chgData name="MAEYAMA Shinya" userId="0b7924a8-9abe-4ec5-8f8c-53027d111cc0" providerId="ADAL" clId="{240FEE5D-D3E8-49C2-A54C-33E841422391}" dt="2021-08-07T07:34:41.688" v="27847" actId="20577"/>
          <ac:spMkLst>
            <pc:docMk/>
            <pc:sldMk cId="4245837099" sldId="673"/>
            <ac:spMk id="9" creationId="{FE9DA81D-2CC9-46C0-A17C-A7988AB99748}"/>
          </ac:spMkLst>
        </pc:spChg>
        <pc:spChg chg="add del">
          <ac:chgData name="MAEYAMA Shinya" userId="0b7924a8-9abe-4ec5-8f8c-53027d111cc0" providerId="ADAL" clId="{240FEE5D-D3E8-49C2-A54C-33E841422391}" dt="2021-08-05T02:10:59.752" v="17248" actId="478"/>
          <ac:spMkLst>
            <pc:docMk/>
            <pc:sldMk cId="4245837099" sldId="673"/>
            <ac:spMk id="12" creationId="{9D06D0EF-AA2D-4D7E-A2D2-9B16BED49A06}"/>
          </ac:spMkLst>
        </pc:spChg>
        <pc:spChg chg="mod">
          <ac:chgData name="MAEYAMA Shinya" userId="0b7924a8-9abe-4ec5-8f8c-53027d111cc0" providerId="ADAL" clId="{240FEE5D-D3E8-49C2-A54C-33E841422391}" dt="2021-08-10T02:55:28.433" v="28325"/>
          <ac:spMkLst>
            <pc:docMk/>
            <pc:sldMk cId="4245837099" sldId="673"/>
            <ac:spMk id="22" creationId="{5E4D5857-829B-408B-8A94-E58AE70D54C4}"/>
          </ac:spMkLst>
        </pc:spChg>
        <pc:cxnChg chg="add del mod">
          <ac:chgData name="MAEYAMA Shinya" userId="0b7924a8-9abe-4ec5-8f8c-53027d111cc0" providerId="ADAL" clId="{240FEE5D-D3E8-49C2-A54C-33E841422391}" dt="2021-08-05T02:10:59.752" v="17248" actId="478"/>
          <ac:cxnSpMkLst>
            <pc:docMk/>
            <pc:sldMk cId="4245837099" sldId="673"/>
            <ac:cxnSpMk id="5" creationId="{B9905513-D4F4-406A-A5A7-9E31F76B0CEB}"/>
          </ac:cxnSpMkLst>
        </pc:cxnChg>
        <pc:cxnChg chg="add del mod">
          <ac:chgData name="MAEYAMA Shinya" userId="0b7924a8-9abe-4ec5-8f8c-53027d111cc0" providerId="ADAL" clId="{240FEE5D-D3E8-49C2-A54C-33E841422391}" dt="2021-08-05T02:10:57.547" v="17247" actId="478"/>
          <ac:cxnSpMkLst>
            <pc:docMk/>
            <pc:sldMk cId="4245837099" sldId="673"/>
            <ac:cxnSpMk id="10" creationId="{D2E914FC-2F7F-4325-A9D8-694623C27201}"/>
          </ac:cxnSpMkLst>
        </pc:cxnChg>
        <pc:cxnChg chg="add del mod">
          <ac:chgData name="MAEYAMA Shinya" userId="0b7924a8-9abe-4ec5-8f8c-53027d111cc0" providerId="ADAL" clId="{240FEE5D-D3E8-49C2-A54C-33E841422391}" dt="2021-08-05T02:10:59.752" v="17248" actId="478"/>
          <ac:cxnSpMkLst>
            <pc:docMk/>
            <pc:sldMk cId="4245837099" sldId="673"/>
            <ac:cxnSpMk id="11" creationId="{2D42234E-3DD1-4E3D-BC7E-93F7E0498D91}"/>
          </ac:cxnSpMkLst>
        </pc:cxnChg>
        <pc:cxnChg chg="add del mod">
          <ac:chgData name="MAEYAMA Shinya" userId="0b7924a8-9abe-4ec5-8f8c-53027d111cc0" providerId="ADAL" clId="{240FEE5D-D3E8-49C2-A54C-33E841422391}" dt="2021-08-05T02:10:57.547" v="17247" actId="478"/>
          <ac:cxnSpMkLst>
            <pc:docMk/>
            <pc:sldMk cId="4245837099" sldId="673"/>
            <ac:cxnSpMk id="14" creationId="{3424C06B-E718-4C0A-BD25-455A23B308EC}"/>
          </ac:cxnSpMkLst>
        </pc:cxnChg>
      </pc:sldChg>
      <pc:sldChg chg="modSp add mod">
        <pc:chgData name="MAEYAMA Shinya" userId="0b7924a8-9abe-4ec5-8f8c-53027d111cc0" providerId="ADAL" clId="{240FEE5D-D3E8-49C2-A54C-33E841422391}" dt="2021-08-10T02:55:28.433" v="28325"/>
        <pc:sldMkLst>
          <pc:docMk/>
          <pc:sldMk cId="745874250" sldId="674"/>
        </pc:sldMkLst>
        <pc:spChg chg="mod">
          <ac:chgData name="MAEYAMA Shinya" userId="0b7924a8-9abe-4ec5-8f8c-53027d111cc0" providerId="ADAL" clId="{240FEE5D-D3E8-49C2-A54C-33E841422391}" dt="2021-08-06T08:06:56.786" v="26839" actId="6549"/>
          <ac:spMkLst>
            <pc:docMk/>
            <pc:sldMk cId="745874250" sldId="674"/>
            <ac:spMk id="2" creationId="{00000000-0000-0000-0000-000000000000}"/>
          </ac:spMkLst>
        </pc:spChg>
        <pc:spChg chg="mod">
          <ac:chgData name="MAEYAMA Shinya" userId="0b7924a8-9abe-4ec5-8f8c-53027d111cc0" providerId="ADAL" clId="{240FEE5D-D3E8-49C2-A54C-33E841422391}" dt="2021-08-06T04:29:43.623" v="24582" actId="20577"/>
          <ac:spMkLst>
            <pc:docMk/>
            <pc:sldMk cId="745874250" sldId="674"/>
            <ac:spMk id="9" creationId="{FE9DA81D-2CC9-46C0-A17C-A7988AB99748}"/>
          </ac:spMkLst>
        </pc:spChg>
        <pc:spChg chg="mod">
          <ac:chgData name="MAEYAMA Shinya" userId="0b7924a8-9abe-4ec5-8f8c-53027d111cc0" providerId="ADAL" clId="{240FEE5D-D3E8-49C2-A54C-33E841422391}" dt="2021-08-10T02:55:28.433" v="28325"/>
          <ac:spMkLst>
            <pc:docMk/>
            <pc:sldMk cId="745874250" sldId="674"/>
            <ac:spMk id="22" creationId="{5E4D5857-829B-408B-8A94-E58AE70D54C4}"/>
          </ac:spMkLst>
        </pc:spChg>
      </pc:sldChg>
      <pc:sldChg chg="modSp add mod">
        <pc:chgData name="MAEYAMA Shinya" userId="0b7924a8-9abe-4ec5-8f8c-53027d111cc0" providerId="ADAL" clId="{240FEE5D-D3E8-49C2-A54C-33E841422391}" dt="2021-08-10T02:55:28.433" v="28325"/>
        <pc:sldMkLst>
          <pc:docMk/>
          <pc:sldMk cId="848006941" sldId="675"/>
        </pc:sldMkLst>
        <pc:spChg chg="mod">
          <ac:chgData name="MAEYAMA Shinya" userId="0b7924a8-9abe-4ec5-8f8c-53027d111cc0" providerId="ADAL" clId="{240FEE5D-D3E8-49C2-A54C-33E841422391}" dt="2021-08-06T07:03:28.887" v="26725" actId="20577"/>
          <ac:spMkLst>
            <pc:docMk/>
            <pc:sldMk cId="848006941" sldId="675"/>
            <ac:spMk id="2" creationId="{00000000-0000-0000-0000-000000000000}"/>
          </ac:spMkLst>
        </pc:spChg>
        <pc:spChg chg="mod">
          <ac:chgData name="MAEYAMA Shinya" userId="0b7924a8-9abe-4ec5-8f8c-53027d111cc0" providerId="ADAL" clId="{240FEE5D-D3E8-49C2-A54C-33E841422391}" dt="2021-08-06T08:09:52.055" v="26894" actId="6549"/>
          <ac:spMkLst>
            <pc:docMk/>
            <pc:sldMk cId="848006941" sldId="675"/>
            <ac:spMk id="9" creationId="{FE9DA81D-2CC9-46C0-A17C-A7988AB99748}"/>
          </ac:spMkLst>
        </pc:spChg>
        <pc:spChg chg="mod">
          <ac:chgData name="MAEYAMA Shinya" userId="0b7924a8-9abe-4ec5-8f8c-53027d111cc0" providerId="ADAL" clId="{240FEE5D-D3E8-49C2-A54C-33E841422391}" dt="2021-08-10T02:55:28.433" v="28325"/>
          <ac:spMkLst>
            <pc:docMk/>
            <pc:sldMk cId="848006941" sldId="675"/>
            <ac:spMk id="22" creationId="{5E4D5857-829B-408B-8A94-E58AE70D54C4}"/>
          </ac:spMkLst>
        </pc:spChg>
      </pc:sldChg>
      <pc:sldChg chg="addSp delSp modSp new mod ord delAnim modAnim">
        <pc:chgData name="MAEYAMA Shinya" userId="0b7924a8-9abe-4ec5-8f8c-53027d111cc0" providerId="ADAL" clId="{240FEE5D-D3E8-49C2-A54C-33E841422391}" dt="2021-08-07T04:30:53.550" v="26898"/>
        <pc:sldMkLst>
          <pc:docMk/>
          <pc:sldMk cId="2613871829" sldId="676"/>
        </pc:sldMkLst>
        <pc:spChg chg="del mod">
          <ac:chgData name="MAEYAMA Shinya" userId="0b7924a8-9abe-4ec5-8f8c-53027d111cc0" providerId="ADAL" clId="{240FEE5D-D3E8-49C2-A54C-33E841422391}" dt="2021-08-05T07:00:01.463" v="23566" actId="478"/>
          <ac:spMkLst>
            <pc:docMk/>
            <pc:sldMk cId="2613871829" sldId="676"/>
            <ac:spMk id="2" creationId="{8BAAAEEC-3799-4219-BB1C-385F851878AB}"/>
          </ac:spMkLst>
        </pc:spChg>
        <pc:spChg chg="add del mod">
          <ac:chgData name="MAEYAMA Shinya" userId="0b7924a8-9abe-4ec5-8f8c-53027d111cc0" providerId="ADAL" clId="{240FEE5D-D3E8-49C2-A54C-33E841422391}" dt="2021-08-06T06:19:44.508" v="25142" actId="6549"/>
          <ac:spMkLst>
            <pc:docMk/>
            <pc:sldMk cId="2613871829" sldId="676"/>
            <ac:spMk id="3" creationId="{82D4BBE3-51B2-4272-B10E-CDADA67FD999}"/>
          </ac:spMkLst>
        </pc:spChg>
        <pc:spChg chg="add del mod">
          <ac:chgData name="MAEYAMA Shinya" userId="0b7924a8-9abe-4ec5-8f8c-53027d111cc0" providerId="ADAL" clId="{240FEE5D-D3E8-49C2-A54C-33E841422391}" dt="2021-08-05T06:27:45.292" v="22754" actId="478"/>
          <ac:spMkLst>
            <pc:docMk/>
            <pc:sldMk cId="2613871829" sldId="676"/>
            <ac:spMk id="4" creationId="{1EE8C415-4C5A-4993-92FD-18820DE4F99D}"/>
          </ac:spMkLst>
        </pc:spChg>
        <pc:spChg chg="add del mod">
          <ac:chgData name="MAEYAMA Shinya" userId="0b7924a8-9abe-4ec5-8f8c-53027d111cc0" providerId="ADAL" clId="{240FEE5D-D3E8-49C2-A54C-33E841422391}" dt="2021-08-05T06:27:45.292" v="22754" actId="478"/>
          <ac:spMkLst>
            <pc:docMk/>
            <pc:sldMk cId="2613871829" sldId="676"/>
            <ac:spMk id="5" creationId="{B42E2BB0-F3ED-40BA-87B8-DB70CD61DBBD}"/>
          </ac:spMkLst>
        </pc:spChg>
        <pc:spChg chg="add del mod">
          <ac:chgData name="MAEYAMA Shinya" userId="0b7924a8-9abe-4ec5-8f8c-53027d111cc0" providerId="ADAL" clId="{240FEE5D-D3E8-49C2-A54C-33E841422391}" dt="2021-08-05T06:27:45.292" v="22754" actId="478"/>
          <ac:spMkLst>
            <pc:docMk/>
            <pc:sldMk cId="2613871829" sldId="676"/>
            <ac:spMk id="6" creationId="{FB17E51C-D834-4DE4-A2DD-D77B59527EDC}"/>
          </ac:spMkLst>
        </pc:spChg>
        <pc:spChg chg="add del mod">
          <ac:chgData name="MAEYAMA Shinya" userId="0b7924a8-9abe-4ec5-8f8c-53027d111cc0" providerId="ADAL" clId="{240FEE5D-D3E8-49C2-A54C-33E841422391}" dt="2021-08-05T06:27:45.292" v="22754" actId="478"/>
          <ac:spMkLst>
            <pc:docMk/>
            <pc:sldMk cId="2613871829" sldId="676"/>
            <ac:spMk id="7" creationId="{DA49C32B-29AE-4986-AC21-05CBBC1986BC}"/>
          </ac:spMkLst>
        </pc:spChg>
        <pc:spChg chg="add del mod">
          <ac:chgData name="MAEYAMA Shinya" userId="0b7924a8-9abe-4ec5-8f8c-53027d111cc0" providerId="ADAL" clId="{240FEE5D-D3E8-49C2-A54C-33E841422391}" dt="2021-08-05T06:26:49.844" v="22726"/>
          <ac:spMkLst>
            <pc:docMk/>
            <pc:sldMk cId="2613871829" sldId="676"/>
            <ac:spMk id="8" creationId="{9897021A-6A61-4B77-8D96-1948FA9356B3}"/>
          </ac:spMkLst>
        </pc:spChg>
        <pc:spChg chg="add del mod">
          <ac:chgData name="MAEYAMA Shinya" userId="0b7924a8-9abe-4ec5-8f8c-53027d111cc0" providerId="ADAL" clId="{240FEE5D-D3E8-49C2-A54C-33E841422391}" dt="2021-08-05T06:26:49.644" v="22725"/>
          <ac:spMkLst>
            <pc:docMk/>
            <pc:sldMk cId="2613871829" sldId="676"/>
            <ac:spMk id="9" creationId="{AF13790C-5210-4AD9-BA3E-51FC358DB564}"/>
          </ac:spMkLst>
        </pc:spChg>
        <pc:spChg chg="add del mod">
          <ac:chgData name="MAEYAMA Shinya" userId="0b7924a8-9abe-4ec5-8f8c-53027d111cc0" providerId="ADAL" clId="{240FEE5D-D3E8-49C2-A54C-33E841422391}" dt="2021-08-05T06:27:19.154" v="22746" actId="478"/>
          <ac:spMkLst>
            <pc:docMk/>
            <pc:sldMk cId="2613871829" sldId="676"/>
            <ac:spMk id="10" creationId="{B88F2D6F-D0E0-4CBC-A233-0288FE54264F}"/>
          </ac:spMkLst>
        </pc:spChg>
        <pc:spChg chg="add mod">
          <ac:chgData name="MAEYAMA Shinya" userId="0b7924a8-9abe-4ec5-8f8c-53027d111cc0" providerId="ADAL" clId="{240FEE5D-D3E8-49C2-A54C-33E841422391}" dt="2021-08-05T06:40:06.752" v="23099" actId="164"/>
          <ac:spMkLst>
            <pc:docMk/>
            <pc:sldMk cId="2613871829" sldId="676"/>
            <ac:spMk id="96" creationId="{A477F938-68EE-4B0B-90F2-EFF1B039D64C}"/>
          </ac:spMkLst>
        </pc:spChg>
        <pc:spChg chg="add mod">
          <ac:chgData name="MAEYAMA Shinya" userId="0b7924a8-9abe-4ec5-8f8c-53027d111cc0" providerId="ADAL" clId="{240FEE5D-D3E8-49C2-A54C-33E841422391}" dt="2021-08-05T06:40:06.752" v="23099" actId="164"/>
          <ac:spMkLst>
            <pc:docMk/>
            <pc:sldMk cId="2613871829" sldId="676"/>
            <ac:spMk id="97" creationId="{3EC07E13-5589-4CC2-A244-D0971BDFA931}"/>
          </ac:spMkLst>
        </pc:spChg>
        <pc:spChg chg="add mod">
          <ac:chgData name="MAEYAMA Shinya" userId="0b7924a8-9abe-4ec5-8f8c-53027d111cc0" providerId="ADAL" clId="{240FEE5D-D3E8-49C2-A54C-33E841422391}" dt="2021-08-05T06:40:06.752" v="23099" actId="164"/>
          <ac:spMkLst>
            <pc:docMk/>
            <pc:sldMk cId="2613871829" sldId="676"/>
            <ac:spMk id="110" creationId="{C96B5720-77A6-4942-BAE9-EF69A218300D}"/>
          </ac:spMkLst>
        </pc:spChg>
        <pc:spChg chg="add del mod">
          <ac:chgData name="MAEYAMA Shinya" userId="0b7924a8-9abe-4ec5-8f8c-53027d111cc0" providerId="ADAL" clId="{240FEE5D-D3E8-49C2-A54C-33E841422391}" dt="2021-08-05T06:35:22.581" v="22989" actId="478"/>
          <ac:spMkLst>
            <pc:docMk/>
            <pc:sldMk cId="2613871829" sldId="676"/>
            <ac:spMk id="115" creationId="{4C786A5B-21A3-48E5-935B-FFDEDF7C33E2}"/>
          </ac:spMkLst>
        </pc:spChg>
        <pc:spChg chg="add mod">
          <ac:chgData name="MAEYAMA Shinya" userId="0b7924a8-9abe-4ec5-8f8c-53027d111cc0" providerId="ADAL" clId="{240FEE5D-D3E8-49C2-A54C-33E841422391}" dt="2021-08-05T06:40:20.996" v="23103" actId="164"/>
          <ac:spMkLst>
            <pc:docMk/>
            <pc:sldMk cId="2613871829" sldId="676"/>
            <ac:spMk id="124" creationId="{EFADAB79-49B5-4147-92A0-4E5ABD2E8589}"/>
          </ac:spMkLst>
        </pc:spChg>
        <pc:spChg chg="add mod">
          <ac:chgData name="MAEYAMA Shinya" userId="0b7924a8-9abe-4ec5-8f8c-53027d111cc0" providerId="ADAL" clId="{240FEE5D-D3E8-49C2-A54C-33E841422391}" dt="2021-08-05T06:40:20.996" v="23103" actId="164"/>
          <ac:spMkLst>
            <pc:docMk/>
            <pc:sldMk cId="2613871829" sldId="676"/>
            <ac:spMk id="125" creationId="{B6386589-63C9-4465-B7D0-AA96899A3F2C}"/>
          </ac:spMkLst>
        </pc:spChg>
        <pc:spChg chg="add mod">
          <ac:chgData name="MAEYAMA Shinya" userId="0b7924a8-9abe-4ec5-8f8c-53027d111cc0" providerId="ADAL" clId="{240FEE5D-D3E8-49C2-A54C-33E841422391}" dt="2021-08-05T06:40:20.996" v="23103" actId="164"/>
          <ac:spMkLst>
            <pc:docMk/>
            <pc:sldMk cId="2613871829" sldId="676"/>
            <ac:spMk id="127" creationId="{7199BDE4-C66A-40C8-970F-988835D24F9C}"/>
          </ac:spMkLst>
        </pc:spChg>
        <pc:spChg chg="add mod">
          <ac:chgData name="MAEYAMA Shinya" userId="0b7924a8-9abe-4ec5-8f8c-53027d111cc0" providerId="ADAL" clId="{240FEE5D-D3E8-49C2-A54C-33E841422391}" dt="2021-08-06T06:20:09.092" v="25176" actId="6549"/>
          <ac:spMkLst>
            <pc:docMk/>
            <pc:sldMk cId="2613871829" sldId="676"/>
            <ac:spMk id="146" creationId="{199363D2-1F3C-48ED-A065-471599313A29}"/>
          </ac:spMkLst>
        </pc:spChg>
        <pc:spChg chg="add mod">
          <ac:chgData name="MAEYAMA Shinya" userId="0b7924a8-9abe-4ec5-8f8c-53027d111cc0" providerId="ADAL" clId="{240FEE5D-D3E8-49C2-A54C-33E841422391}" dt="2021-08-06T06:19:54.927" v="25155" actId="20577"/>
          <ac:spMkLst>
            <pc:docMk/>
            <pc:sldMk cId="2613871829" sldId="676"/>
            <ac:spMk id="147" creationId="{7FCB630C-D0EE-4AC8-B99C-BF6607020816}"/>
          </ac:spMkLst>
        </pc:spChg>
        <pc:spChg chg="add mod">
          <ac:chgData name="MAEYAMA Shinya" userId="0b7924a8-9abe-4ec5-8f8c-53027d111cc0" providerId="ADAL" clId="{240FEE5D-D3E8-49C2-A54C-33E841422391}" dt="2021-08-06T06:20:03.226" v="25168" actId="6549"/>
          <ac:spMkLst>
            <pc:docMk/>
            <pc:sldMk cId="2613871829" sldId="676"/>
            <ac:spMk id="148" creationId="{1BCA7FFC-B248-4EB0-8AF2-090D6486083A}"/>
          </ac:spMkLst>
        </pc:spChg>
        <pc:spChg chg="add mod">
          <ac:chgData name="MAEYAMA Shinya" userId="0b7924a8-9abe-4ec5-8f8c-53027d111cc0" providerId="ADAL" clId="{240FEE5D-D3E8-49C2-A54C-33E841422391}" dt="2021-08-05T06:40:26.626" v="23104" actId="164"/>
          <ac:spMkLst>
            <pc:docMk/>
            <pc:sldMk cId="2613871829" sldId="676"/>
            <ac:spMk id="151" creationId="{AF79D841-BEAD-48CE-A10B-A9B1A948622F}"/>
          </ac:spMkLst>
        </pc:spChg>
        <pc:spChg chg="add mod">
          <ac:chgData name="MAEYAMA Shinya" userId="0b7924a8-9abe-4ec5-8f8c-53027d111cc0" providerId="ADAL" clId="{240FEE5D-D3E8-49C2-A54C-33E841422391}" dt="2021-08-05T06:40:26.626" v="23104" actId="164"/>
          <ac:spMkLst>
            <pc:docMk/>
            <pc:sldMk cId="2613871829" sldId="676"/>
            <ac:spMk id="152" creationId="{46BED978-D3C7-49FB-AB3A-8DBE76FB20C6}"/>
          </ac:spMkLst>
        </pc:spChg>
        <pc:spChg chg="add mod">
          <ac:chgData name="MAEYAMA Shinya" userId="0b7924a8-9abe-4ec5-8f8c-53027d111cc0" providerId="ADAL" clId="{240FEE5D-D3E8-49C2-A54C-33E841422391}" dt="2021-08-05T06:40:26.626" v="23104" actId="164"/>
          <ac:spMkLst>
            <pc:docMk/>
            <pc:sldMk cId="2613871829" sldId="676"/>
            <ac:spMk id="154" creationId="{1377164F-68AB-4E31-A1A3-920860962D5D}"/>
          </ac:spMkLst>
        </pc:spChg>
        <pc:spChg chg="add mod">
          <ac:chgData name="MAEYAMA Shinya" userId="0b7924a8-9abe-4ec5-8f8c-53027d111cc0" providerId="ADAL" clId="{240FEE5D-D3E8-49C2-A54C-33E841422391}" dt="2021-08-05T07:04:27.858" v="23871" actId="1038"/>
          <ac:spMkLst>
            <pc:docMk/>
            <pc:sldMk cId="2613871829" sldId="676"/>
            <ac:spMk id="165" creationId="{031547F5-4181-4AAD-AE2B-26E1414284FF}"/>
          </ac:spMkLst>
        </pc:spChg>
        <pc:spChg chg="add mod">
          <ac:chgData name="MAEYAMA Shinya" userId="0b7924a8-9abe-4ec5-8f8c-53027d111cc0" providerId="ADAL" clId="{240FEE5D-D3E8-49C2-A54C-33E841422391}" dt="2021-08-05T07:04:27.858" v="23871" actId="1038"/>
          <ac:spMkLst>
            <pc:docMk/>
            <pc:sldMk cId="2613871829" sldId="676"/>
            <ac:spMk id="166" creationId="{88A461A5-3BCB-4095-B9D3-BFF5DE9B950C}"/>
          </ac:spMkLst>
        </pc:spChg>
        <pc:spChg chg="add mod">
          <ac:chgData name="MAEYAMA Shinya" userId="0b7924a8-9abe-4ec5-8f8c-53027d111cc0" providerId="ADAL" clId="{240FEE5D-D3E8-49C2-A54C-33E841422391}" dt="2021-08-05T07:04:27.858" v="23871" actId="1038"/>
          <ac:spMkLst>
            <pc:docMk/>
            <pc:sldMk cId="2613871829" sldId="676"/>
            <ac:spMk id="167" creationId="{84364A18-B7A7-4D6C-923E-4DE3618433B1}"/>
          </ac:spMkLst>
        </pc:spChg>
        <pc:spChg chg="add mod">
          <ac:chgData name="MAEYAMA Shinya" userId="0b7924a8-9abe-4ec5-8f8c-53027d111cc0" providerId="ADAL" clId="{240FEE5D-D3E8-49C2-A54C-33E841422391}" dt="2021-08-05T07:04:27.858" v="23871" actId="1038"/>
          <ac:spMkLst>
            <pc:docMk/>
            <pc:sldMk cId="2613871829" sldId="676"/>
            <ac:spMk id="168" creationId="{1FD55486-AABB-4920-81CF-3F7B4BE14985}"/>
          </ac:spMkLst>
        </pc:spChg>
        <pc:spChg chg="mod">
          <ac:chgData name="MAEYAMA Shinya" userId="0b7924a8-9abe-4ec5-8f8c-53027d111cc0" providerId="ADAL" clId="{240FEE5D-D3E8-49C2-A54C-33E841422391}" dt="2021-08-05T06:55:05.408" v="23473" actId="208"/>
          <ac:spMkLst>
            <pc:docMk/>
            <pc:sldMk cId="2613871829" sldId="676"/>
            <ac:spMk id="172" creationId="{3A559303-A91D-44F8-9526-D089C5C70230}"/>
          </ac:spMkLst>
        </pc:spChg>
        <pc:spChg chg="mod">
          <ac:chgData name="MAEYAMA Shinya" userId="0b7924a8-9abe-4ec5-8f8c-53027d111cc0" providerId="ADAL" clId="{240FEE5D-D3E8-49C2-A54C-33E841422391}" dt="2021-08-05T06:55:05.408" v="23473" actId="208"/>
          <ac:spMkLst>
            <pc:docMk/>
            <pc:sldMk cId="2613871829" sldId="676"/>
            <ac:spMk id="173" creationId="{60DA887B-B4C1-407A-A0E5-5AA501BC244C}"/>
          </ac:spMkLst>
        </pc:spChg>
        <pc:spChg chg="mod">
          <ac:chgData name="MAEYAMA Shinya" userId="0b7924a8-9abe-4ec5-8f8c-53027d111cc0" providerId="ADAL" clId="{240FEE5D-D3E8-49C2-A54C-33E841422391}" dt="2021-08-05T06:55:05.408" v="23473" actId="208"/>
          <ac:spMkLst>
            <pc:docMk/>
            <pc:sldMk cId="2613871829" sldId="676"/>
            <ac:spMk id="175" creationId="{DFF8E396-D2F5-49FE-A92B-D7FAF1D67116}"/>
          </ac:spMkLst>
        </pc:spChg>
        <pc:spChg chg="mod">
          <ac:chgData name="MAEYAMA Shinya" userId="0b7924a8-9abe-4ec5-8f8c-53027d111cc0" providerId="ADAL" clId="{240FEE5D-D3E8-49C2-A54C-33E841422391}" dt="2021-08-05T06:55:24.243" v="23474" actId="208"/>
          <ac:spMkLst>
            <pc:docMk/>
            <pc:sldMk cId="2613871829" sldId="676"/>
            <ac:spMk id="182" creationId="{BC99D7FA-6239-466B-BB67-F0B409315062}"/>
          </ac:spMkLst>
        </pc:spChg>
        <pc:spChg chg="mod">
          <ac:chgData name="MAEYAMA Shinya" userId="0b7924a8-9abe-4ec5-8f8c-53027d111cc0" providerId="ADAL" clId="{240FEE5D-D3E8-49C2-A54C-33E841422391}" dt="2021-08-05T06:55:24.243" v="23474" actId="208"/>
          <ac:spMkLst>
            <pc:docMk/>
            <pc:sldMk cId="2613871829" sldId="676"/>
            <ac:spMk id="183" creationId="{28027F8B-F9D9-456C-BEE7-06711BBB125E}"/>
          </ac:spMkLst>
        </pc:spChg>
        <pc:spChg chg="mod">
          <ac:chgData name="MAEYAMA Shinya" userId="0b7924a8-9abe-4ec5-8f8c-53027d111cc0" providerId="ADAL" clId="{240FEE5D-D3E8-49C2-A54C-33E841422391}" dt="2021-08-05T06:55:24.243" v="23474" actId="208"/>
          <ac:spMkLst>
            <pc:docMk/>
            <pc:sldMk cId="2613871829" sldId="676"/>
            <ac:spMk id="185" creationId="{2120C583-C933-4252-91C9-9440B70229B8}"/>
          </ac:spMkLst>
        </pc:spChg>
        <pc:spChg chg="mod">
          <ac:chgData name="MAEYAMA Shinya" userId="0b7924a8-9abe-4ec5-8f8c-53027d111cc0" providerId="ADAL" clId="{240FEE5D-D3E8-49C2-A54C-33E841422391}" dt="2021-08-05T06:56:31.228" v="23492" actId="208"/>
          <ac:spMkLst>
            <pc:docMk/>
            <pc:sldMk cId="2613871829" sldId="676"/>
            <ac:spMk id="192" creationId="{2C13BA52-0AE4-4060-A8F2-ED402FA6435C}"/>
          </ac:spMkLst>
        </pc:spChg>
        <pc:spChg chg="mod">
          <ac:chgData name="MAEYAMA Shinya" userId="0b7924a8-9abe-4ec5-8f8c-53027d111cc0" providerId="ADAL" clId="{240FEE5D-D3E8-49C2-A54C-33E841422391}" dt="2021-08-05T06:56:31.228" v="23492" actId="208"/>
          <ac:spMkLst>
            <pc:docMk/>
            <pc:sldMk cId="2613871829" sldId="676"/>
            <ac:spMk id="193" creationId="{889C7E76-82B6-4F89-B56B-00B0E55EACB5}"/>
          </ac:spMkLst>
        </pc:spChg>
        <pc:spChg chg="mod">
          <ac:chgData name="MAEYAMA Shinya" userId="0b7924a8-9abe-4ec5-8f8c-53027d111cc0" providerId="ADAL" clId="{240FEE5D-D3E8-49C2-A54C-33E841422391}" dt="2021-08-05T06:56:31.228" v="23492" actId="208"/>
          <ac:spMkLst>
            <pc:docMk/>
            <pc:sldMk cId="2613871829" sldId="676"/>
            <ac:spMk id="195" creationId="{405701A6-F719-4B2F-B6E7-B3D6EE36D2E3}"/>
          </ac:spMkLst>
        </pc:spChg>
        <pc:spChg chg="mod">
          <ac:chgData name="MAEYAMA Shinya" userId="0b7924a8-9abe-4ec5-8f8c-53027d111cc0" providerId="ADAL" clId="{240FEE5D-D3E8-49C2-A54C-33E841422391}" dt="2021-08-05T06:55:54.798" v="23475"/>
          <ac:spMkLst>
            <pc:docMk/>
            <pc:sldMk cId="2613871829" sldId="676"/>
            <ac:spMk id="202" creationId="{AD0E48D0-36B2-4ABE-92E0-9EE07B366072}"/>
          </ac:spMkLst>
        </pc:spChg>
        <pc:spChg chg="mod">
          <ac:chgData name="MAEYAMA Shinya" userId="0b7924a8-9abe-4ec5-8f8c-53027d111cc0" providerId="ADAL" clId="{240FEE5D-D3E8-49C2-A54C-33E841422391}" dt="2021-08-05T06:55:54.798" v="23475"/>
          <ac:spMkLst>
            <pc:docMk/>
            <pc:sldMk cId="2613871829" sldId="676"/>
            <ac:spMk id="203" creationId="{B7A4C268-9F30-4882-8E24-B51045FA84F1}"/>
          </ac:spMkLst>
        </pc:spChg>
        <pc:spChg chg="mod">
          <ac:chgData name="MAEYAMA Shinya" userId="0b7924a8-9abe-4ec5-8f8c-53027d111cc0" providerId="ADAL" clId="{240FEE5D-D3E8-49C2-A54C-33E841422391}" dt="2021-08-05T06:55:54.798" v="23475"/>
          <ac:spMkLst>
            <pc:docMk/>
            <pc:sldMk cId="2613871829" sldId="676"/>
            <ac:spMk id="205" creationId="{F84F923F-4183-4FD9-839D-ED378A627F7A}"/>
          </ac:spMkLst>
        </pc:spChg>
        <pc:spChg chg="add del">
          <ac:chgData name="MAEYAMA Shinya" userId="0b7924a8-9abe-4ec5-8f8c-53027d111cc0" providerId="ADAL" clId="{240FEE5D-D3E8-49C2-A54C-33E841422391}" dt="2021-08-05T06:57:47.511" v="23499" actId="478"/>
          <ac:spMkLst>
            <pc:docMk/>
            <pc:sldMk cId="2613871829" sldId="676"/>
            <ac:spMk id="213" creationId="{0B6C412B-2302-4EBE-B6EB-3366974C709B}"/>
          </ac:spMkLst>
        </pc:spChg>
        <pc:spChg chg="add del mod">
          <ac:chgData name="MAEYAMA Shinya" userId="0b7924a8-9abe-4ec5-8f8c-53027d111cc0" providerId="ADAL" clId="{240FEE5D-D3E8-49C2-A54C-33E841422391}" dt="2021-08-05T06:58:19.251" v="23506" actId="478"/>
          <ac:spMkLst>
            <pc:docMk/>
            <pc:sldMk cId="2613871829" sldId="676"/>
            <ac:spMk id="214" creationId="{EDE2228E-64F3-468D-AFF9-12D468093FA5}"/>
          </ac:spMkLst>
        </pc:spChg>
        <pc:spChg chg="add mod">
          <ac:chgData name="MAEYAMA Shinya" userId="0b7924a8-9abe-4ec5-8f8c-53027d111cc0" providerId="ADAL" clId="{240FEE5D-D3E8-49C2-A54C-33E841422391}" dt="2021-08-05T07:08:23.140" v="23950" actId="20577"/>
          <ac:spMkLst>
            <pc:docMk/>
            <pc:sldMk cId="2613871829" sldId="676"/>
            <ac:spMk id="215" creationId="{9CF73F27-C1EA-4072-AC7A-0FB84C08CE2C}"/>
          </ac:spMkLst>
        </pc:spChg>
        <pc:spChg chg="add mod ord">
          <ac:chgData name="MAEYAMA Shinya" userId="0b7924a8-9abe-4ec5-8f8c-53027d111cc0" providerId="ADAL" clId="{240FEE5D-D3E8-49C2-A54C-33E841422391}" dt="2021-08-05T07:19:33.451" v="24055" actId="167"/>
          <ac:spMkLst>
            <pc:docMk/>
            <pc:sldMk cId="2613871829" sldId="676"/>
            <ac:spMk id="216" creationId="{F698EC1C-32DB-44BC-9655-D3FC2260BE3A}"/>
          </ac:spMkLst>
        </pc:spChg>
        <pc:spChg chg="add mod ord">
          <ac:chgData name="MAEYAMA Shinya" userId="0b7924a8-9abe-4ec5-8f8c-53027d111cc0" providerId="ADAL" clId="{240FEE5D-D3E8-49C2-A54C-33E841422391}" dt="2021-08-05T07:19:53.064" v="24060" actId="13822"/>
          <ac:spMkLst>
            <pc:docMk/>
            <pc:sldMk cId="2613871829" sldId="676"/>
            <ac:spMk id="217" creationId="{2EC9EF52-B99B-4AF0-8F44-67E31E76887E}"/>
          </ac:spMkLst>
        </pc:spChg>
        <pc:spChg chg="add mod ord">
          <ac:chgData name="MAEYAMA Shinya" userId="0b7924a8-9abe-4ec5-8f8c-53027d111cc0" providerId="ADAL" clId="{240FEE5D-D3E8-49C2-A54C-33E841422391}" dt="2021-08-05T07:19:48.351" v="24059" actId="13822"/>
          <ac:spMkLst>
            <pc:docMk/>
            <pc:sldMk cId="2613871829" sldId="676"/>
            <ac:spMk id="218" creationId="{D2F37A3A-65B2-4DDF-B8D4-CFFC5B3D7884}"/>
          </ac:spMkLst>
        </pc:spChg>
        <pc:spChg chg="add mod ord">
          <ac:chgData name="MAEYAMA Shinya" userId="0b7924a8-9abe-4ec5-8f8c-53027d111cc0" providerId="ADAL" clId="{240FEE5D-D3E8-49C2-A54C-33E841422391}" dt="2021-08-05T07:19:38.334" v="24056" actId="13822"/>
          <ac:spMkLst>
            <pc:docMk/>
            <pc:sldMk cId="2613871829" sldId="676"/>
            <ac:spMk id="219" creationId="{F151AC03-68D3-4EE9-B43C-F5EA179F9B06}"/>
          </ac:spMkLst>
        </pc:spChg>
        <pc:spChg chg="add mod">
          <ac:chgData name="MAEYAMA Shinya" userId="0b7924a8-9abe-4ec5-8f8c-53027d111cc0" providerId="ADAL" clId="{240FEE5D-D3E8-49C2-A54C-33E841422391}" dt="2021-08-05T07:18:58.675" v="24053" actId="1037"/>
          <ac:spMkLst>
            <pc:docMk/>
            <pc:sldMk cId="2613871829" sldId="676"/>
            <ac:spMk id="220" creationId="{C286F167-0F79-4DB5-9F70-7293EF44C08C}"/>
          </ac:spMkLst>
        </pc:spChg>
        <pc:spChg chg="add mod">
          <ac:chgData name="MAEYAMA Shinya" userId="0b7924a8-9abe-4ec5-8f8c-53027d111cc0" providerId="ADAL" clId="{240FEE5D-D3E8-49C2-A54C-33E841422391}" dt="2021-08-05T07:18:58.675" v="24053" actId="1037"/>
          <ac:spMkLst>
            <pc:docMk/>
            <pc:sldMk cId="2613871829" sldId="676"/>
            <ac:spMk id="221" creationId="{9D0904D8-7FE7-48A8-9364-39EC32F92F3E}"/>
          </ac:spMkLst>
        </pc:spChg>
        <pc:spChg chg="add mod">
          <ac:chgData name="MAEYAMA Shinya" userId="0b7924a8-9abe-4ec5-8f8c-53027d111cc0" providerId="ADAL" clId="{240FEE5D-D3E8-49C2-A54C-33E841422391}" dt="2021-08-05T07:10:56.554" v="23978" actId="20577"/>
          <ac:spMkLst>
            <pc:docMk/>
            <pc:sldMk cId="2613871829" sldId="676"/>
            <ac:spMk id="222" creationId="{83AA6166-22FC-48DC-A63A-9FC8E6AAD437}"/>
          </ac:spMkLst>
        </pc:spChg>
        <pc:spChg chg="add mod">
          <ac:chgData name="MAEYAMA Shinya" userId="0b7924a8-9abe-4ec5-8f8c-53027d111cc0" providerId="ADAL" clId="{240FEE5D-D3E8-49C2-A54C-33E841422391}" dt="2021-08-05T07:18:00.709" v="24023" actId="688"/>
          <ac:spMkLst>
            <pc:docMk/>
            <pc:sldMk cId="2613871829" sldId="676"/>
            <ac:spMk id="225" creationId="{66EDBE8C-D28D-424F-8D90-0ED125E06E4D}"/>
          </ac:spMkLst>
        </pc:spChg>
        <pc:spChg chg="add mod">
          <ac:chgData name="MAEYAMA Shinya" userId="0b7924a8-9abe-4ec5-8f8c-53027d111cc0" providerId="ADAL" clId="{240FEE5D-D3E8-49C2-A54C-33E841422391}" dt="2021-08-05T07:17:54.275" v="24021" actId="1038"/>
          <ac:spMkLst>
            <pc:docMk/>
            <pc:sldMk cId="2613871829" sldId="676"/>
            <ac:spMk id="226" creationId="{D5AFDD0F-677B-4E49-B80A-0E7544469F9D}"/>
          </ac:spMkLst>
        </pc:spChg>
        <pc:spChg chg="add mod">
          <ac:chgData name="MAEYAMA Shinya" userId="0b7924a8-9abe-4ec5-8f8c-53027d111cc0" providerId="ADAL" clId="{240FEE5D-D3E8-49C2-A54C-33E841422391}" dt="2021-08-05T07:18:42.290" v="24052" actId="1076"/>
          <ac:spMkLst>
            <pc:docMk/>
            <pc:sldMk cId="2613871829" sldId="676"/>
            <ac:spMk id="227" creationId="{7C5D8DB8-8DC6-4E19-9B52-12BE204C178B}"/>
          </ac:spMkLst>
        </pc:spChg>
        <pc:grpChg chg="del mod">
          <ac:chgData name="MAEYAMA Shinya" userId="0b7924a8-9abe-4ec5-8f8c-53027d111cc0" providerId="ADAL" clId="{240FEE5D-D3E8-49C2-A54C-33E841422391}" dt="2021-08-05T06:28:16.846" v="22770"/>
          <ac:grpSpMkLst>
            <pc:docMk/>
            <pc:sldMk cId="2613871829" sldId="676"/>
            <ac:grpSpMk id="16" creationId="{AD82D5EA-A324-4CC5-BA52-340315650120}"/>
          </ac:grpSpMkLst>
        </pc:grpChg>
        <pc:grpChg chg="del mod">
          <ac:chgData name="MAEYAMA Shinya" userId="0b7924a8-9abe-4ec5-8f8c-53027d111cc0" providerId="ADAL" clId="{240FEE5D-D3E8-49C2-A54C-33E841422391}" dt="2021-08-05T06:28:28.234" v="22782"/>
          <ac:grpSpMkLst>
            <pc:docMk/>
            <pc:sldMk cId="2613871829" sldId="676"/>
            <ac:grpSpMk id="18" creationId="{99BECC18-91B1-4BC7-BED6-970EFA2A038D}"/>
          </ac:grpSpMkLst>
        </pc:grpChg>
        <pc:grpChg chg="del mod">
          <ac:chgData name="MAEYAMA Shinya" userId="0b7924a8-9abe-4ec5-8f8c-53027d111cc0" providerId="ADAL" clId="{240FEE5D-D3E8-49C2-A54C-33E841422391}" dt="2021-08-05T06:28:23.207" v="22776"/>
          <ac:grpSpMkLst>
            <pc:docMk/>
            <pc:sldMk cId="2613871829" sldId="676"/>
            <ac:grpSpMk id="22" creationId="{0976DF83-97BB-48D1-8585-BB6D96E94399}"/>
          </ac:grpSpMkLst>
        </pc:grpChg>
        <pc:grpChg chg="del mod">
          <ac:chgData name="MAEYAMA Shinya" userId="0b7924a8-9abe-4ec5-8f8c-53027d111cc0" providerId="ADAL" clId="{240FEE5D-D3E8-49C2-A54C-33E841422391}" dt="2021-08-05T06:28:28.234" v="22782"/>
          <ac:grpSpMkLst>
            <pc:docMk/>
            <pc:sldMk cId="2613871829" sldId="676"/>
            <ac:grpSpMk id="24" creationId="{ABB80E77-62EB-4901-9A74-47290AA82431}"/>
          </ac:grpSpMkLst>
        </pc:grpChg>
        <pc:grpChg chg="del mod">
          <ac:chgData name="MAEYAMA Shinya" userId="0b7924a8-9abe-4ec5-8f8c-53027d111cc0" providerId="ADAL" clId="{240FEE5D-D3E8-49C2-A54C-33E841422391}" dt="2021-08-05T06:28:30.091" v="22784"/>
          <ac:grpSpMkLst>
            <pc:docMk/>
            <pc:sldMk cId="2613871829" sldId="676"/>
            <ac:grpSpMk id="30" creationId="{AC45BACC-CAF7-4860-84A0-19E6CA37D8E5}"/>
          </ac:grpSpMkLst>
        </pc:grpChg>
        <pc:grpChg chg="del mod">
          <ac:chgData name="MAEYAMA Shinya" userId="0b7924a8-9abe-4ec5-8f8c-53027d111cc0" providerId="ADAL" clId="{240FEE5D-D3E8-49C2-A54C-33E841422391}" dt="2021-08-05T06:28:33.685" v="22789"/>
          <ac:grpSpMkLst>
            <pc:docMk/>
            <pc:sldMk cId="2613871829" sldId="676"/>
            <ac:grpSpMk id="32" creationId="{D61E4ECC-89D3-4563-963B-C3F7A64FB60F}"/>
          </ac:grpSpMkLst>
        </pc:grpChg>
        <pc:grpChg chg="del mod">
          <ac:chgData name="MAEYAMA Shinya" userId="0b7924a8-9abe-4ec5-8f8c-53027d111cc0" providerId="ADAL" clId="{240FEE5D-D3E8-49C2-A54C-33E841422391}" dt="2021-08-05T06:29:32.502" v="22823" actId="478"/>
          <ac:grpSpMkLst>
            <pc:docMk/>
            <pc:sldMk cId="2613871829" sldId="676"/>
            <ac:grpSpMk id="37" creationId="{D9032826-F53A-42F5-83EF-2BCAC41E5CCD}"/>
          </ac:grpSpMkLst>
        </pc:grpChg>
        <pc:grpChg chg="del mod">
          <ac:chgData name="MAEYAMA Shinya" userId="0b7924a8-9abe-4ec5-8f8c-53027d111cc0" providerId="ADAL" clId="{240FEE5D-D3E8-49C2-A54C-33E841422391}" dt="2021-08-05T06:28:45.586" v="22799"/>
          <ac:grpSpMkLst>
            <pc:docMk/>
            <pc:sldMk cId="2613871829" sldId="676"/>
            <ac:grpSpMk id="42" creationId="{5245B8D8-73C7-42E7-B76E-E44FD6C4AB69}"/>
          </ac:grpSpMkLst>
        </pc:grpChg>
        <pc:grpChg chg="del mod">
          <ac:chgData name="MAEYAMA Shinya" userId="0b7924a8-9abe-4ec5-8f8c-53027d111cc0" providerId="ADAL" clId="{240FEE5D-D3E8-49C2-A54C-33E841422391}" dt="2021-08-05T06:28:45.586" v="22799"/>
          <ac:grpSpMkLst>
            <pc:docMk/>
            <pc:sldMk cId="2613871829" sldId="676"/>
            <ac:grpSpMk id="43" creationId="{B1867FE9-5136-4FDB-A05F-62B9CE7BF9B7}"/>
          </ac:grpSpMkLst>
        </pc:grpChg>
        <pc:grpChg chg="del mod">
          <ac:chgData name="MAEYAMA Shinya" userId="0b7924a8-9abe-4ec5-8f8c-53027d111cc0" providerId="ADAL" clId="{240FEE5D-D3E8-49C2-A54C-33E841422391}" dt="2021-08-05T06:29:05.398" v="22801"/>
          <ac:grpSpMkLst>
            <pc:docMk/>
            <pc:sldMk cId="2613871829" sldId="676"/>
            <ac:grpSpMk id="48" creationId="{42FD8BCA-D458-4D48-95A1-4A528A4BFCAB}"/>
          </ac:grpSpMkLst>
        </pc:grpChg>
        <pc:grpChg chg="del mod">
          <ac:chgData name="MAEYAMA Shinya" userId="0b7924a8-9abe-4ec5-8f8c-53027d111cc0" providerId="ADAL" clId="{240FEE5D-D3E8-49C2-A54C-33E841422391}" dt="2021-08-05T06:29:07.856" v="22803"/>
          <ac:grpSpMkLst>
            <pc:docMk/>
            <pc:sldMk cId="2613871829" sldId="676"/>
            <ac:grpSpMk id="50" creationId="{F2E5E7EA-4EE3-4311-BE5D-46C319AAFAAE}"/>
          </ac:grpSpMkLst>
        </pc:grpChg>
        <pc:grpChg chg="del mod">
          <ac:chgData name="MAEYAMA Shinya" userId="0b7924a8-9abe-4ec5-8f8c-53027d111cc0" providerId="ADAL" clId="{240FEE5D-D3E8-49C2-A54C-33E841422391}" dt="2021-08-05T06:29:10.146" v="22807"/>
          <ac:grpSpMkLst>
            <pc:docMk/>
            <pc:sldMk cId="2613871829" sldId="676"/>
            <ac:grpSpMk id="52" creationId="{FADCE0F6-A0D0-4BD9-A735-126972B8CFEC}"/>
          </ac:grpSpMkLst>
        </pc:grpChg>
        <pc:grpChg chg="del mod">
          <ac:chgData name="MAEYAMA Shinya" userId="0b7924a8-9abe-4ec5-8f8c-53027d111cc0" providerId="ADAL" clId="{240FEE5D-D3E8-49C2-A54C-33E841422391}" dt="2021-08-05T06:29:12.267" v="22810"/>
          <ac:grpSpMkLst>
            <pc:docMk/>
            <pc:sldMk cId="2613871829" sldId="676"/>
            <ac:grpSpMk id="56" creationId="{55F3CC3B-D358-40B5-BB3B-34E59D276F62}"/>
          </ac:grpSpMkLst>
        </pc:grpChg>
        <pc:grpChg chg="del mod">
          <ac:chgData name="MAEYAMA Shinya" userId="0b7924a8-9abe-4ec5-8f8c-53027d111cc0" providerId="ADAL" clId="{240FEE5D-D3E8-49C2-A54C-33E841422391}" dt="2021-08-05T06:29:14.444" v="22815"/>
          <ac:grpSpMkLst>
            <pc:docMk/>
            <pc:sldMk cId="2613871829" sldId="676"/>
            <ac:grpSpMk id="59" creationId="{DF8F7BF8-5D2C-43E7-9B61-8B340F4B5BF7}"/>
          </ac:grpSpMkLst>
        </pc:grpChg>
        <pc:grpChg chg="del mod">
          <ac:chgData name="MAEYAMA Shinya" userId="0b7924a8-9abe-4ec5-8f8c-53027d111cc0" providerId="ADAL" clId="{240FEE5D-D3E8-49C2-A54C-33E841422391}" dt="2021-08-05T06:29:15.907" v="22817"/>
          <ac:grpSpMkLst>
            <pc:docMk/>
            <pc:sldMk cId="2613871829" sldId="676"/>
            <ac:grpSpMk id="64" creationId="{9306E921-E247-4292-B694-219A8E6E7CBE}"/>
          </ac:grpSpMkLst>
        </pc:grpChg>
        <pc:grpChg chg="del mod">
          <ac:chgData name="MAEYAMA Shinya" userId="0b7924a8-9abe-4ec5-8f8c-53027d111cc0" providerId="ADAL" clId="{240FEE5D-D3E8-49C2-A54C-33E841422391}" dt="2021-08-05T06:29:19.668" v="22822"/>
          <ac:grpSpMkLst>
            <pc:docMk/>
            <pc:sldMk cId="2613871829" sldId="676"/>
            <ac:grpSpMk id="66" creationId="{CC211C17-7CC4-4F06-BE5B-35FF8DA2A62C}"/>
          </ac:grpSpMkLst>
        </pc:grpChg>
        <pc:grpChg chg="del mod">
          <ac:chgData name="MAEYAMA Shinya" userId="0b7924a8-9abe-4ec5-8f8c-53027d111cc0" providerId="ADAL" clId="{240FEE5D-D3E8-49C2-A54C-33E841422391}" dt="2021-08-05T06:29:32.502" v="22823" actId="478"/>
          <ac:grpSpMkLst>
            <pc:docMk/>
            <pc:sldMk cId="2613871829" sldId="676"/>
            <ac:grpSpMk id="71" creationId="{3A3313FB-0A1E-4D11-A3A7-4CC36C0D32E9}"/>
          </ac:grpSpMkLst>
        </pc:grpChg>
        <pc:grpChg chg="add mod">
          <ac:chgData name="MAEYAMA Shinya" userId="0b7924a8-9abe-4ec5-8f8c-53027d111cc0" providerId="ADAL" clId="{240FEE5D-D3E8-49C2-A54C-33E841422391}" dt="2021-08-05T07:18:58.675" v="24053" actId="1037"/>
          <ac:grpSpMkLst>
            <pc:docMk/>
            <pc:sldMk cId="2613871829" sldId="676"/>
            <ac:grpSpMk id="158" creationId="{D4AD935A-A87E-423D-B8EA-54198DD94D0A}"/>
          </ac:grpSpMkLst>
        </pc:grpChg>
        <pc:grpChg chg="add mod">
          <ac:chgData name="MAEYAMA Shinya" userId="0b7924a8-9abe-4ec5-8f8c-53027d111cc0" providerId="ADAL" clId="{240FEE5D-D3E8-49C2-A54C-33E841422391}" dt="2021-08-05T07:18:58.675" v="24053" actId="1037"/>
          <ac:grpSpMkLst>
            <pc:docMk/>
            <pc:sldMk cId="2613871829" sldId="676"/>
            <ac:grpSpMk id="159" creationId="{EF17EB7C-D23F-4DC0-B0CB-20151E094115}"/>
          </ac:grpSpMkLst>
        </pc:grpChg>
        <pc:grpChg chg="add mod">
          <ac:chgData name="MAEYAMA Shinya" userId="0b7924a8-9abe-4ec5-8f8c-53027d111cc0" providerId="ADAL" clId="{240FEE5D-D3E8-49C2-A54C-33E841422391}" dt="2021-08-05T07:04:27.858" v="23871" actId="1038"/>
          <ac:grpSpMkLst>
            <pc:docMk/>
            <pc:sldMk cId="2613871829" sldId="676"/>
            <ac:grpSpMk id="160" creationId="{1059CFEC-6A5B-4E84-B715-0C81AE9ADBFA}"/>
          </ac:grpSpMkLst>
        </pc:grpChg>
        <pc:grpChg chg="add mod">
          <ac:chgData name="MAEYAMA Shinya" userId="0b7924a8-9abe-4ec5-8f8c-53027d111cc0" providerId="ADAL" clId="{240FEE5D-D3E8-49C2-A54C-33E841422391}" dt="2021-08-05T07:04:16.028" v="23863" actId="1037"/>
          <ac:grpSpMkLst>
            <pc:docMk/>
            <pc:sldMk cId="2613871829" sldId="676"/>
            <ac:grpSpMk id="169" creationId="{78F773C1-50D9-42A9-A219-79563C7018D8}"/>
          </ac:grpSpMkLst>
        </pc:grpChg>
        <pc:grpChg chg="add mod">
          <ac:chgData name="MAEYAMA Shinya" userId="0b7924a8-9abe-4ec5-8f8c-53027d111cc0" providerId="ADAL" clId="{240FEE5D-D3E8-49C2-A54C-33E841422391}" dt="2021-08-05T07:04:16.028" v="23863" actId="1037"/>
          <ac:grpSpMkLst>
            <pc:docMk/>
            <pc:sldMk cId="2613871829" sldId="676"/>
            <ac:grpSpMk id="179" creationId="{A4402884-1CF4-4061-8C23-3D95E09B78A9}"/>
          </ac:grpSpMkLst>
        </pc:grpChg>
        <pc:grpChg chg="add mod">
          <ac:chgData name="MAEYAMA Shinya" userId="0b7924a8-9abe-4ec5-8f8c-53027d111cc0" providerId="ADAL" clId="{240FEE5D-D3E8-49C2-A54C-33E841422391}" dt="2021-08-05T07:04:16.028" v="23863" actId="1037"/>
          <ac:grpSpMkLst>
            <pc:docMk/>
            <pc:sldMk cId="2613871829" sldId="676"/>
            <ac:grpSpMk id="189" creationId="{05331568-32DD-4F42-8443-E0DF2357977A}"/>
          </ac:grpSpMkLst>
        </pc:grpChg>
        <pc:grpChg chg="add mod">
          <ac:chgData name="MAEYAMA Shinya" userId="0b7924a8-9abe-4ec5-8f8c-53027d111cc0" providerId="ADAL" clId="{240FEE5D-D3E8-49C2-A54C-33E841422391}" dt="2021-08-05T07:04:16.028" v="23863" actId="1037"/>
          <ac:grpSpMkLst>
            <pc:docMk/>
            <pc:sldMk cId="2613871829" sldId="676"/>
            <ac:grpSpMk id="199" creationId="{B2304178-46DA-428A-9B70-99C37248080F}"/>
          </ac:grpSpMkLst>
        </pc:grpChg>
        <pc:graphicFrameChg chg="add del mod">
          <ac:chgData name="MAEYAMA Shinya" userId="0b7924a8-9abe-4ec5-8f8c-53027d111cc0" providerId="ADAL" clId="{240FEE5D-D3E8-49C2-A54C-33E841422391}" dt="2021-08-06T02:34:45.656" v="24451" actId="478"/>
          <ac:graphicFrameMkLst>
            <pc:docMk/>
            <pc:sldMk cId="2613871829" sldId="676"/>
            <ac:graphicFrameMk id="2" creationId="{F7871DCD-F8BF-4C85-8DCB-23E61BE3E85F}"/>
          </ac:graphicFrameMkLst>
        </pc:graphicFrameChg>
        <pc:picChg chg="add del mod">
          <ac:chgData name="MAEYAMA Shinya" userId="0b7924a8-9abe-4ec5-8f8c-53027d111cc0" providerId="ADAL" clId="{240FEE5D-D3E8-49C2-A54C-33E841422391}" dt="2021-08-06T02:36:14.843" v="24457" actId="478"/>
          <ac:picMkLst>
            <pc:docMk/>
            <pc:sldMk cId="2613871829" sldId="676"/>
            <ac:picMk id="4" creationId="{67C0CA55-2F79-439E-9C04-BEB73D85DA2F}"/>
          </ac:picMkLst>
        </pc:picChg>
        <pc:picChg chg="add mod">
          <ac:chgData name="MAEYAMA Shinya" userId="0b7924a8-9abe-4ec5-8f8c-53027d111cc0" providerId="ADAL" clId="{240FEE5D-D3E8-49C2-A54C-33E841422391}" dt="2021-08-05T07:17:20.283" v="24016" actId="1076"/>
          <ac:picMkLst>
            <pc:docMk/>
            <pc:sldMk cId="2613871829" sldId="676"/>
            <ac:picMk id="224" creationId="{123CE3FF-88D6-4DBE-A7A1-709059B7D39C}"/>
          </ac:picMkLst>
        </pc:picChg>
        <pc:inkChg chg="add del">
          <ac:chgData name="MAEYAMA Shinya" userId="0b7924a8-9abe-4ec5-8f8c-53027d111cc0" providerId="ADAL" clId="{240FEE5D-D3E8-49C2-A54C-33E841422391}" dt="2021-08-05T06:28:02.044" v="22763"/>
          <ac:inkMkLst>
            <pc:docMk/>
            <pc:sldMk cId="2613871829" sldId="676"/>
            <ac:inkMk id="11" creationId="{692F6529-25DA-4E7C-A5BE-8744C897C8DC}"/>
          </ac:inkMkLst>
        </pc:inkChg>
        <pc:inkChg chg="add mod">
          <ac:chgData name="MAEYAMA Shinya" userId="0b7924a8-9abe-4ec5-8f8c-53027d111cc0" providerId="ADAL" clId="{240FEE5D-D3E8-49C2-A54C-33E841422391}" dt="2021-08-05T06:28:33.685" v="22789"/>
          <ac:inkMkLst>
            <pc:docMk/>
            <pc:sldMk cId="2613871829" sldId="676"/>
            <ac:inkMk id="12" creationId="{6205C0BE-DFEB-4ECE-8EC3-975921DCECCF}"/>
          </ac:inkMkLst>
        </pc:inkChg>
        <pc:inkChg chg="add mod">
          <ac:chgData name="MAEYAMA Shinya" userId="0b7924a8-9abe-4ec5-8f8c-53027d111cc0" providerId="ADAL" clId="{240FEE5D-D3E8-49C2-A54C-33E841422391}" dt="2021-08-05T06:28:33.685" v="22789"/>
          <ac:inkMkLst>
            <pc:docMk/>
            <pc:sldMk cId="2613871829" sldId="676"/>
            <ac:inkMk id="13" creationId="{40A3B3AB-E33C-42E8-A89B-EAE83605916D}"/>
          </ac:inkMkLst>
        </pc:inkChg>
        <pc:inkChg chg="add mod">
          <ac:chgData name="MAEYAMA Shinya" userId="0b7924a8-9abe-4ec5-8f8c-53027d111cc0" providerId="ADAL" clId="{240FEE5D-D3E8-49C2-A54C-33E841422391}" dt="2021-08-05T06:28:33.685" v="22789"/>
          <ac:inkMkLst>
            <pc:docMk/>
            <pc:sldMk cId="2613871829" sldId="676"/>
            <ac:inkMk id="14" creationId="{DAA8FC48-130B-494B-B2A8-3D362316CAE0}"/>
          </ac:inkMkLst>
        </pc:inkChg>
        <pc:inkChg chg="add mod">
          <ac:chgData name="MAEYAMA Shinya" userId="0b7924a8-9abe-4ec5-8f8c-53027d111cc0" providerId="ADAL" clId="{240FEE5D-D3E8-49C2-A54C-33E841422391}" dt="2021-08-05T06:28:33.685" v="22789"/>
          <ac:inkMkLst>
            <pc:docMk/>
            <pc:sldMk cId="2613871829" sldId="676"/>
            <ac:inkMk id="15" creationId="{AD277DAB-9E78-4873-8575-1B6EF3E6AE8A}"/>
          </ac:inkMkLst>
        </pc:inkChg>
        <pc:inkChg chg="add mod">
          <ac:chgData name="MAEYAMA Shinya" userId="0b7924a8-9abe-4ec5-8f8c-53027d111cc0" providerId="ADAL" clId="{240FEE5D-D3E8-49C2-A54C-33E841422391}" dt="2021-08-05T06:28:33.685" v="22789"/>
          <ac:inkMkLst>
            <pc:docMk/>
            <pc:sldMk cId="2613871829" sldId="676"/>
            <ac:inkMk id="17" creationId="{3D1BAEF8-E974-425F-9708-6B730A24C73B}"/>
          </ac:inkMkLst>
        </pc:inkChg>
        <pc:inkChg chg="add mod">
          <ac:chgData name="MAEYAMA Shinya" userId="0b7924a8-9abe-4ec5-8f8c-53027d111cc0" providerId="ADAL" clId="{240FEE5D-D3E8-49C2-A54C-33E841422391}" dt="2021-08-05T06:28:33.685" v="22789"/>
          <ac:inkMkLst>
            <pc:docMk/>
            <pc:sldMk cId="2613871829" sldId="676"/>
            <ac:inkMk id="19" creationId="{6827531D-8B25-4927-92F0-4EC06214C518}"/>
          </ac:inkMkLst>
        </pc:inkChg>
        <pc:inkChg chg="add mod">
          <ac:chgData name="MAEYAMA Shinya" userId="0b7924a8-9abe-4ec5-8f8c-53027d111cc0" providerId="ADAL" clId="{240FEE5D-D3E8-49C2-A54C-33E841422391}" dt="2021-08-05T06:28:33.685" v="22789"/>
          <ac:inkMkLst>
            <pc:docMk/>
            <pc:sldMk cId="2613871829" sldId="676"/>
            <ac:inkMk id="20" creationId="{CC8D74E3-6220-467D-B17E-995CB20D1FD8}"/>
          </ac:inkMkLst>
        </pc:inkChg>
        <pc:inkChg chg="add mod">
          <ac:chgData name="MAEYAMA Shinya" userId="0b7924a8-9abe-4ec5-8f8c-53027d111cc0" providerId="ADAL" clId="{240FEE5D-D3E8-49C2-A54C-33E841422391}" dt="2021-08-05T06:28:33.685" v="22789"/>
          <ac:inkMkLst>
            <pc:docMk/>
            <pc:sldMk cId="2613871829" sldId="676"/>
            <ac:inkMk id="21" creationId="{74144024-6E72-4A42-95B9-83B54A2F2D32}"/>
          </ac:inkMkLst>
        </pc:inkChg>
        <pc:inkChg chg="add mod">
          <ac:chgData name="MAEYAMA Shinya" userId="0b7924a8-9abe-4ec5-8f8c-53027d111cc0" providerId="ADAL" clId="{240FEE5D-D3E8-49C2-A54C-33E841422391}" dt="2021-08-05T06:28:33.685" v="22789"/>
          <ac:inkMkLst>
            <pc:docMk/>
            <pc:sldMk cId="2613871829" sldId="676"/>
            <ac:inkMk id="23" creationId="{E472511A-046F-4F16-B9D4-55BEF02EEF35}"/>
          </ac:inkMkLst>
        </pc:inkChg>
        <pc:inkChg chg="add mod">
          <ac:chgData name="MAEYAMA Shinya" userId="0b7924a8-9abe-4ec5-8f8c-53027d111cc0" providerId="ADAL" clId="{240FEE5D-D3E8-49C2-A54C-33E841422391}" dt="2021-08-05T06:28:33.685" v="22789"/>
          <ac:inkMkLst>
            <pc:docMk/>
            <pc:sldMk cId="2613871829" sldId="676"/>
            <ac:inkMk id="25" creationId="{F2C93A7B-5ABF-4E6A-B9C4-9F704FD53331}"/>
          </ac:inkMkLst>
        </pc:inkChg>
        <pc:inkChg chg="add mod">
          <ac:chgData name="MAEYAMA Shinya" userId="0b7924a8-9abe-4ec5-8f8c-53027d111cc0" providerId="ADAL" clId="{240FEE5D-D3E8-49C2-A54C-33E841422391}" dt="2021-08-05T06:28:33.685" v="22789"/>
          <ac:inkMkLst>
            <pc:docMk/>
            <pc:sldMk cId="2613871829" sldId="676"/>
            <ac:inkMk id="26" creationId="{D07F590D-C55D-477B-83C4-03EDF6627CDC}"/>
          </ac:inkMkLst>
        </pc:inkChg>
        <pc:inkChg chg="add mod">
          <ac:chgData name="MAEYAMA Shinya" userId="0b7924a8-9abe-4ec5-8f8c-53027d111cc0" providerId="ADAL" clId="{240FEE5D-D3E8-49C2-A54C-33E841422391}" dt="2021-08-05T06:28:33.685" v="22789"/>
          <ac:inkMkLst>
            <pc:docMk/>
            <pc:sldMk cId="2613871829" sldId="676"/>
            <ac:inkMk id="27" creationId="{07A74BE3-69AD-4CB5-9686-99B2986D8F06}"/>
          </ac:inkMkLst>
        </pc:inkChg>
        <pc:inkChg chg="add mod">
          <ac:chgData name="MAEYAMA Shinya" userId="0b7924a8-9abe-4ec5-8f8c-53027d111cc0" providerId="ADAL" clId="{240FEE5D-D3E8-49C2-A54C-33E841422391}" dt="2021-08-05T06:28:33.685" v="22789"/>
          <ac:inkMkLst>
            <pc:docMk/>
            <pc:sldMk cId="2613871829" sldId="676"/>
            <ac:inkMk id="28" creationId="{9FECAAC1-46C0-480B-979F-0C7F0CEED361}"/>
          </ac:inkMkLst>
        </pc:inkChg>
        <pc:inkChg chg="add mod">
          <ac:chgData name="MAEYAMA Shinya" userId="0b7924a8-9abe-4ec5-8f8c-53027d111cc0" providerId="ADAL" clId="{240FEE5D-D3E8-49C2-A54C-33E841422391}" dt="2021-08-05T06:28:33.685" v="22789"/>
          <ac:inkMkLst>
            <pc:docMk/>
            <pc:sldMk cId="2613871829" sldId="676"/>
            <ac:inkMk id="29" creationId="{4DB09C0E-2F28-4E22-B7D6-FFC662BB8E93}"/>
          </ac:inkMkLst>
        </pc:inkChg>
        <pc:inkChg chg="add mod">
          <ac:chgData name="MAEYAMA Shinya" userId="0b7924a8-9abe-4ec5-8f8c-53027d111cc0" providerId="ADAL" clId="{240FEE5D-D3E8-49C2-A54C-33E841422391}" dt="2021-08-05T06:28:33.685" v="22789"/>
          <ac:inkMkLst>
            <pc:docMk/>
            <pc:sldMk cId="2613871829" sldId="676"/>
            <ac:inkMk id="31" creationId="{CF9BCE44-A9B8-4210-AD71-EC5BE65B6B29}"/>
          </ac:inkMkLst>
        </pc:inkChg>
        <pc:inkChg chg="add mod">
          <ac:chgData name="MAEYAMA Shinya" userId="0b7924a8-9abe-4ec5-8f8c-53027d111cc0" providerId="ADAL" clId="{240FEE5D-D3E8-49C2-A54C-33E841422391}" dt="2021-08-05T06:28:33.685" v="22789"/>
          <ac:inkMkLst>
            <pc:docMk/>
            <pc:sldMk cId="2613871829" sldId="676"/>
            <ac:inkMk id="33" creationId="{F060A3BE-5818-4E1E-B63E-123922E55A12}"/>
          </ac:inkMkLst>
        </pc:inkChg>
        <pc:inkChg chg="add mod">
          <ac:chgData name="MAEYAMA Shinya" userId="0b7924a8-9abe-4ec5-8f8c-53027d111cc0" providerId="ADAL" clId="{240FEE5D-D3E8-49C2-A54C-33E841422391}" dt="2021-08-05T06:28:33.685" v="22789"/>
          <ac:inkMkLst>
            <pc:docMk/>
            <pc:sldMk cId="2613871829" sldId="676"/>
            <ac:inkMk id="34" creationId="{B823BAD5-5CE7-4307-A4DD-F7D9721CD2C2}"/>
          </ac:inkMkLst>
        </pc:inkChg>
        <pc:inkChg chg="add mod">
          <ac:chgData name="MAEYAMA Shinya" userId="0b7924a8-9abe-4ec5-8f8c-53027d111cc0" providerId="ADAL" clId="{240FEE5D-D3E8-49C2-A54C-33E841422391}" dt="2021-08-05T06:28:33.685" v="22789"/>
          <ac:inkMkLst>
            <pc:docMk/>
            <pc:sldMk cId="2613871829" sldId="676"/>
            <ac:inkMk id="35" creationId="{868729B1-A668-4B84-83F6-548E9C5928A9}"/>
          </ac:inkMkLst>
        </pc:inkChg>
        <pc:inkChg chg="add mod">
          <ac:chgData name="MAEYAMA Shinya" userId="0b7924a8-9abe-4ec5-8f8c-53027d111cc0" providerId="ADAL" clId="{240FEE5D-D3E8-49C2-A54C-33E841422391}" dt="2021-08-05T06:28:33.685" v="22789"/>
          <ac:inkMkLst>
            <pc:docMk/>
            <pc:sldMk cId="2613871829" sldId="676"/>
            <ac:inkMk id="36" creationId="{1A8BA627-45CE-4006-AC9C-4D4C61234D4F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38" creationId="{C1E89129-ACC7-406D-8BAE-C1ADE1BF45A6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39" creationId="{FA9BA3A6-5FEA-4FEF-A1C7-9D36A9E4BE6D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40" creationId="{8DC42ED8-DA2B-4B2F-85A1-65B4FD25A8C2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41" creationId="{17246F82-F082-4011-A782-82FD0B83282B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44" creationId="{C19B9826-05D1-45B7-98F2-71A9567E0CEA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45" creationId="{D21E6FB8-B96D-49BF-8119-D39EEA70F9E4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46" creationId="{DF91730A-68B9-4B67-9F8F-EF8641A10339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47" creationId="{B111AD11-85F6-4677-B361-B6B0C225C190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49" creationId="{33B399D2-47CD-4AF9-A1B5-D6A16DB81355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51" creationId="{A7EAE594-0F0F-46DA-AB81-2D149121DDA2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53" creationId="{D9048A89-2666-43F5-919E-A2710CC43A72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54" creationId="{088DAF1F-A36E-47AB-84D3-5A423D00C101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55" creationId="{B2F028AE-21DB-4361-9EB9-640B2D35E602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57" creationId="{77564236-030F-45F0-8B8C-605D423F83F1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58" creationId="{98258230-067B-4FD6-8193-158F637D0AF9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60" creationId="{DC97B79D-5A42-42DC-9B1B-0244590F21BA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61" creationId="{1E9ABC6C-2D3A-4B1F-8DB5-3A5A67B12FAE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62" creationId="{8F28DE05-25A1-426F-BF98-C96188173ADA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63" creationId="{A66A8C2D-796A-47AD-B20B-5862A7B335E3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65" creationId="{E4A533C0-656C-4C1D-B668-171416F97A04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67" creationId="{286E12AE-279C-4D86-970D-97623858CA48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68" creationId="{2FAD7333-ED60-4863-8C97-1A9E4BAAEE94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69" creationId="{328F3DAE-6AE5-401B-91C5-7749B6AF1477}"/>
          </ac:inkMkLst>
        </pc:inkChg>
        <pc:inkChg chg="add mod">
          <ac:chgData name="MAEYAMA Shinya" userId="0b7924a8-9abe-4ec5-8f8c-53027d111cc0" providerId="ADAL" clId="{240FEE5D-D3E8-49C2-A54C-33E841422391}" dt="2021-08-05T06:29:19.668" v="22822"/>
          <ac:inkMkLst>
            <pc:docMk/>
            <pc:sldMk cId="2613871829" sldId="676"/>
            <ac:inkMk id="70" creationId="{D543F466-3EBA-4291-A84D-162B61E81A26}"/>
          </ac:inkMkLst>
        </pc:inkChg>
        <pc:cxnChg chg="add del">
          <ac:chgData name="MAEYAMA Shinya" userId="0b7924a8-9abe-4ec5-8f8c-53027d111cc0" providerId="ADAL" clId="{240FEE5D-D3E8-49C2-A54C-33E841422391}" dt="2021-08-05T06:29:41.811" v="22825" actId="478"/>
          <ac:cxnSpMkLst>
            <pc:docMk/>
            <pc:sldMk cId="2613871829" sldId="676"/>
            <ac:cxnSpMk id="73" creationId="{C3771ABC-0B3C-42A9-ADFA-0E81749ECA04}"/>
          </ac:cxnSpMkLst>
        </pc:cxnChg>
        <pc:cxnChg chg="add del mod">
          <ac:chgData name="MAEYAMA Shinya" userId="0b7924a8-9abe-4ec5-8f8c-53027d111cc0" providerId="ADAL" clId="{240FEE5D-D3E8-49C2-A54C-33E841422391}" dt="2021-08-05T06:31:45.295" v="22897" actId="478"/>
          <ac:cxnSpMkLst>
            <pc:docMk/>
            <pc:sldMk cId="2613871829" sldId="676"/>
            <ac:cxnSpMk id="75" creationId="{DB809571-3BE7-4BE6-827B-BA726CB31843}"/>
          </ac:cxnSpMkLst>
        </pc:cxnChg>
        <pc:cxnChg chg="add del mod">
          <ac:chgData name="MAEYAMA Shinya" userId="0b7924a8-9abe-4ec5-8f8c-53027d111cc0" providerId="ADAL" clId="{240FEE5D-D3E8-49C2-A54C-33E841422391}" dt="2021-08-05T06:31:45.295" v="22897" actId="478"/>
          <ac:cxnSpMkLst>
            <pc:docMk/>
            <pc:sldMk cId="2613871829" sldId="676"/>
            <ac:cxnSpMk id="77" creationId="{B420B30E-5FB0-4D26-9FE0-09786D50D92B}"/>
          </ac:cxnSpMkLst>
        </pc:cxnChg>
        <pc:cxnChg chg="add mod">
          <ac:chgData name="MAEYAMA Shinya" userId="0b7924a8-9abe-4ec5-8f8c-53027d111cc0" providerId="ADAL" clId="{240FEE5D-D3E8-49C2-A54C-33E841422391}" dt="2021-08-05T06:40:06.752" v="23099" actId="164"/>
          <ac:cxnSpMkLst>
            <pc:docMk/>
            <pc:sldMk cId="2613871829" sldId="676"/>
            <ac:cxnSpMk id="78" creationId="{76C2E4E4-04C6-48F1-8575-BF21D06EF4F8}"/>
          </ac:cxnSpMkLst>
        </pc:cxnChg>
        <pc:cxnChg chg="add mod">
          <ac:chgData name="MAEYAMA Shinya" userId="0b7924a8-9abe-4ec5-8f8c-53027d111cc0" providerId="ADAL" clId="{240FEE5D-D3E8-49C2-A54C-33E841422391}" dt="2021-08-05T06:40:06.752" v="23099" actId="164"/>
          <ac:cxnSpMkLst>
            <pc:docMk/>
            <pc:sldMk cId="2613871829" sldId="676"/>
            <ac:cxnSpMk id="79" creationId="{E1CBAC15-AF56-4EF4-AB0D-5BA2A394FDAF}"/>
          </ac:cxnSpMkLst>
        </pc:cxnChg>
        <pc:cxnChg chg="add del mod">
          <ac:chgData name="MAEYAMA Shinya" userId="0b7924a8-9abe-4ec5-8f8c-53027d111cc0" providerId="ADAL" clId="{240FEE5D-D3E8-49C2-A54C-33E841422391}" dt="2021-08-05T06:31:45.295" v="22897" actId="478"/>
          <ac:cxnSpMkLst>
            <pc:docMk/>
            <pc:sldMk cId="2613871829" sldId="676"/>
            <ac:cxnSpMk id="80" creationId="{3CA80D16-40FB-475F-A6AA-FCBBF3D9BC89}"/>
          </ac:cxnSpMkLst>
        </pc:cxnChg>
        <pc:cxnChg chg="add del mod">
          <ac:chgData name="MAEYAMA Shinya" userId="0b7924a8-9abe-4ec5-8f8c-53027d111cc0" providerId="ADAL" clId="{240FEE5D-D3E8-49C2-A54C-33E841422391}" dt="2021-08-05T06:31:45.295" v="22897" actId="478"/>
          <ac:cxnSpMkLst>
            <pc:docMk/>
            <pc:sldMk cId="2613871829" sldId="676"/>
            <ac:cxnSpMk id="82" creationId="{5089E16A-0BBE-4197-96A8-A87F3FC9908F}"/>
          </ac:cxnSpMkLst>
        </pc:cxnChg>
        <pc:cxnChg chg="add del">
          <ac:chgData name="MAEYAMA Shinya" userId="0b7924a8-9abe-4ec5-8f8c-53027d111cc0" providerId="ADAL" clId="{240FEE5D-D3E8-49C2-A54C-33E841422391}" dt="2021-08-05T06:31:45.295" v="22897" actId="478"/>
          <ac:cxnSpMkLst>
            <pc:docMk/>
            <pc:sldMk cId="2613871829" sldId="676"/>
            <ac:cxnSpMk id="84" creationId="{FC8194DF-0AD8-4B67-AE4D-0FCA34368297}"/>
          </ac:cxnSpMkLst>
        </pc:cxnChg>
        <pc:cxnChg chg="add del">
          <ac:chgData name="MAEYAMA Shinya" userId="0b7924a8-9abe-4ec5-8f8c-53027d111cc0" providerId="ADAL" clId="{240FEE5D-D3E8-49C2-A54C-33E841422391}" dt="2021-08-05T06:31:45.295" v="22897" actId="478"/>
          <ac:cxnSpMkLst>
            <pc:docMk/>
            <pc:sldMk cId="2613871829" sldId="676"/>
            <ac:cxnSpMk id="86" creationId="{39C60B98-737B-4937-8B35-46268E370739}"/>
          </ac:cxnSpMkLst>
        </pc:cxnChg>
        <pc:cxnChg chg="add del mod">
          <ac:chgData name="MAEYAMA Shinya" userId="0b7924a8-9abe-4ec5-8f8c-53027d111cc0" providerId="ADAL" clId="{240FEE5D-D3E8-49C2-A54C-33E841422391}" dt="2021-08-05T06:31:45.295" v="22897" actId="478"/>
          <ac:cxnSpMkLst>
            <pc:docMk/>
            <pc:sldMk cId="2613871829" sldId="676"/>
            <ac:cxnSpMk id="87" creationId="{9D23C5B3-BFB3-4151-97E4-A6EFE1EDB739}"/>
          </ac:cxnSpMkLst>
        </pc:cxnChg>
        <pc:cxnChg chg="add del mod">
          <ac:chgData name="MAEYAMA Shinya" userId="0b7924a8-9abe-4ec5-8f8c-53027d111cc0" providerId="ADAL" clId="{240FEE5D-D3E8-49C2-A54C-33E841422391}" dt="2021-08-05T06:31:45.295" v="22897" actId="478"/>
          <ac:cxnSpMkLst>
            <pc:docMk/>
            <pc:sldMk cId="2613871829" sldId="676"/>
            <ac:cxnSpMk id="90" creationId="{939FC3BC-633C-4CFC-833B-E7062D40CE3F}"/>
          </ac:cxnSpMkLst>
        </pc:cxnChg>
        <pc:cxnChg chg="add del mod">
          <ac:chgData name="MAEYAMA Shinya" userId="0b7924a8-9abe-4ec5-8f8c-53027d111cc0" providerId="ADAL" clId="{240FEE5D-D3E8-49C2-A54C-33E841422391}" dt="2021-08-05T06:31:45.295" v="22897" actId="478"/>
          <ac:cxnSpMkLst>
            <pc:docMk/>
            <pc:sldMk cId="2613871829" sldId="676"/>
            <ac:cxnSpMk id="93" creationId="{12C76FB7-44A8-44D1-B2BF-121FEDA171F8}"/>
          </ac:cxnSpMkLst>
        </pc:cxnChg>
        <pc:cxnChg chg="add mod">
          <ac:chgData name="MAEYAMA Shinya" userId="0b7924a8-9abe-4ec5-8f8c-53027d111cc0" providerId="ADAL" clId="{240FEE5D-D3E8-49C2-A54C-33E841422391}" dt="2021-08-05T06:40:06.752" v="23099" actId="164"/>
          <ac:cxnSpMkLst>
            <pc:docMk/>
            <pc:sldMk cId="2613871829" sldId="676"/>
            <ac:cxnSpMk id="104" creationId="{ED39FD58-06A3-4E87-BF55-93B5E2284FA6}"/>
          </ac:cxnSpMkLst>
        </pc:cxnChg>
        <pc:cxnChg chg="add del">
          <ac:chgData name="MAEYAMA Shinya" userId="0b7924a8-9abe-4ec5-8f8c-53027d111cc0" providerId="ADAL" clId="{240FEE5D-D3E8-49C2-A54C-33E841422391}" dt="2021-08-05T06:33:36.435" v="22944" actId="478"/>
          <ac:cxnSpMkLst>
            <pc:docMk/>
            <pc:sldMk cId="2613871829" sldId="676"/>
            <ac:cxnSpMk id="109" creationId="{49CD6B06-A947-4B3A-8887-8FEB7CD45049}"/>
          </ac:cxnSpMkLst>
        </pc:cxnChg>
        <pc:cxnChg chg="add mod">
          <ac:chgData name="MAEYAMA Shinya" userId="0b7924a8-9abe-4ec5-8f8c-53027d111cc0" providerId="ADAL" clId="{240FEE5D-D3E8-49C2-A54C-33E841422391}" dt="2021-08-05T06:40:06.752" v="23099" actId="164"/>
          <ac:cxnSpMkLst>
            <pc:docMk/>
            <pc:sldMk cId="2613871829" sldId="676"/>
            <ac:cxnSpMk id="111" creationId="{BB02CC22-085C-453F-A5FC-3F675DD80DE3}"/>
          </ac:cxnSpMkLst>
        </pc:cxnChg>
        <pc:cxnChg chg="add mod">
          <ac:chgData name="MAEYAMA Shinya" userId="0b7924a8-9abe-4ec5-8f8c-53027d111cc0" providerId="ADAL" clId="{240FEE5D-D3E8-49C2-A54C-33E841422391}" dt="2021-08-05T06:40:06.752" v="23099" actId="164"/>
          <ac:cxnSpMkLst>
            <pc:docMk/>
            <pc:sldMk cId="2613871829" sldId="676"/>
            <ac:cxnSpMk id="116" creationId="{410B16B6-7B88-4B8F-A40F-980F3646D4AA}"/>
          </ac:cxnSpMkLst>
        </pc:cxnChg>
        <pc:cxnChg chg="add mod">
          <ac:chgData name="MAEYAMA Shinya" userId="0b7924a8-9abe-4ec5-8f8c-53027d111cc0" providerId="ADAL" clId="{240FEE5D-D3E8-49C2-A54C-33E841422391}" dt="2021-08-05T06:40:06.752" v="23099" actId="164"/>
          <ac:cxnSpMkLst>
            <pc:docMk/>
            <pc:sldMk cId="2613871829" sldId="676"/>
            <ac:cxnSpMk id="119" creationId="{A81AADD3-F269-4A4A-A5B9-BBE2E21CA417}"/>
          </ac:cxnSpMkLst>
        </pc:cxnChg>
        <pc:cxnChg chg="add mod">
          <ac:chgData name="MAEYAMA Shinya" userId="0b7924a8-9abe-4ec5-8f8c-53027d111cc0" providerId="ADAL" clId="{240FEE5D-D3E8-49C2-A54C-33E841422391}" dt="2021-08-05T06:40:20.996" v="23103" actId="164"/>
          <ac:cxnSpMkLst>
            <pc:docMk/>
            <pc:sldMk cId="2613871829" sldId="676"/>
            <ac:cxnSpMk id="122" creationId="{32892DFF-1FA4-450A-998A-908F312637E8}"/>
          </ac:cxnSpMkLst>
        </pc:cxnChg>
        <pc:cxnChg chg="add mod">
          <ac:chgData name="MAEYAMA Shinya" userId="0b7924a8-9abe-4ec5-8f8c-53027d111cc0" providerId="ADAL" clId="{240FEE5D-D3E8-49C2-A54C-33E841422391}" dt="2021-08-05T06:40:20.996" v="23103" actId="164"/>
          <ac:cxnSpMkLst>
            <pc:docMk/>
            <pc:sldMk cId="2613871829" sldId="676"/>
            <ac:cxnSpMk id="123" creationId="{D604358A-6FA4-4593-878A-518A1DD45D32}"/>
          </ac:cxnSpMkLst>
        </pc:cxnChg>
        <pc:cxnChg chg="add mod">
          <ac:chgData name="MAEYAMA Shinya" userId="0b7924a8-9abe-4ec5-8f8c-53027d111cc0" providerId="ADAL" clId="{240FEE5D-D3E8-49C2-A54C-33E841422391}" dt="2021-08-05T06:40:20.996" v="23103" actId="164"/>
          <ac:cxnSpMkLst>
            <pc:docMk/>
            <pc:sldMk cId="2613871829" sldId="676"/>
            <ac:cxnSpMk id="126" creationId="{B40C16AA-1E82-4191-8131-A825E54C1AD0}"/>
          </ac:cxnSpMkLst>
        </pc:cxnChg>
        <pc:cxnChg chg="add mod">
          <ac:chgData name="MAEYAMA Shinya" userId="0b7924a8-9abe-4ec5-8f8c-53027d111cc0" providerId="ADAL" clId="{240FEE5D-D3E8-49C2-A54C-33E841422391}" dt="2021-08-05T06:40:20.996" v="23103" actId="164"/>
          <ac:cxnSpMkLst>
            <pc:docMk/>
            <pc:sldMk cId="2613871829" sldId="676"/>
            <ac:cxnSpMk id="128" creationId="{507CA461-7280-4272-BADA-E18B646415DE}"/>
          </ac:cxnSpMkLst>
        </pc:cxnChg>
        <pc:cxnChg chg="add mod">
          <ac:chgData name="MAEYAMA Shinya" userId="0b7924a8-9abe-4ec5-8f8c-53027d111cc0" providerId="ADAL" clId="{240FEE5D-D3E8-49C2-A54C-33E841422391}" dt="2021-08-05T06:40:20.996" v="23103" actId="164"/>
          <ac:cxnSpMkLst>
            <pc:docMk/>
            <pc:sldMk cId="2613871829" sldId="676"/>
            <ac:cxnSpMk id="129" creationId="{A430EBF9-B617-450E-82F4-6A76CE140CBC}"/>
          </ac:cxnSpMkLst>
        </pc:cxnChg>
        <pc:cxnChg chg="add mod">
          <ac:chgData name="MAEYAMA Shinya" userId="0b7924a8-9abe-4ec5-8f8c-53027d111cc0" providerId="ADAL" clId="{240FEE5D-D3E8-49C2-A54C-33E841422391}" dt="2021-08-05T06:40:20.996" v="23103" actId="164"/>
          <ac:cxnSpMkLst>
            <pc:docMk/>
            <pc:sldMk cId="2613871829" sldId="676"/>
            <ac:cxnSpMk id="130" creationId="{8D889B65-7169-44D4-9AC8-142B78F2F6CD}"/>
          </ac:cxnSpMkLst>
        </pc:cxnChg>
        <pc:cxnChg chg="add mod">
          <ac:chgData name="MAEYAMA Shinya" userId="0b7924a8-9abe-4ec5-8f8c-53027d111cc0" providerId="ADAL" clId="{240FEE5D-D3E8-49C2-A54C-33E841422391}" dt="2021-08-05T07:01:17.801" v="23653" actId="1035"/>
          <ac:cxnSpMkLst>
            <pc:docMk/>
            <pc:sldMk cId="2613871829" sldId="676"/>
            <ac:cxnSpMk id="140" creationId="{344E5D05-0825-464F-AB8B-BC0EDB1DD669}"/>
          </ac:cxnSpMkLst>
        </pc:cxnChg>
        <pc:cxnChg chg="add del mod">
          <ac:chgData name="MAEYAMA Shinya" userId="0b7924a8-9abe-4ec5-8f8c-53027d111cc0" providerId="ADAL" clId="{240FEE5D-D3E8-49C2-A54C-33E841422391}" dt="2021-08-05T06:38:23.621" v="23050" actId="478"/>
          <ac:cxnSpMkLst>
            <pc:docMk/>
            <pc:sldMk cId="2613871829" sldId="676"/>
            <ac:cxnSpMk id="141" creationId="{D2CCE7F7-BAFE-42A7-A435-DAC2A04D4659}"/>
          </ac:cxnSpMkLst>
        </pc:cxnChg>
        <pc:cxnChg chg="add mod">
          <ac:chgData name="MAEYAMA Shinya" userId="0b7924a8-9abe-4ec5-8f8c-53027d111cc0" providerId="ADAL" clId="{240FEE5D-D3E8-49C2-A54C-33E841422391}" dt="2021-08-05T07:01:05.765" v="23643" actId="1037"/>
          <ac:cxnSpMkLst>
            <pc:docMk/>
            <pc:sldMk cId="2613871829" sldId="676"/>
            <ac:cxnSpMk id="143" creationId="{D7854599-CCCE-46BE-8135-759E3BE22E7B}"/>
          </ac:cxnSpMkLst>
        </pc:cxnChg>
        <pc:cxnChg chg="add mod">
          <ac:chgData name="MAEYAMA Shinya" userId="0b7924a8-9abe-4ec5-8f8c-53027d111cc0" providerId="ADAL" clId="{240FEE5D-D3E8-49C2-A54C-33E841422391}" dt="2021-08-05T07:01:24.465" v="23661" actId="1036"/>
          <ac:cxnSpMkLst>
            <pc:docMk/>
            <pc:sldMk cId="2613871829" sldId="676"/>
            <ac:cxnSpMk id="144" creationId="{B7FCEDD1-8732-41DD-BF5A-0657A835F894}"/>
          </ac:cxnSpMkLst>
        </pc:cxnChg>
        <pc:cxnChg chg="add mod">
          <ac:chgData name="MAEYAMA Shinya" userId="0b7924a8-9abe-4ec5-8f8c-53027d111cc0" providerId="ADAL" clId="{240FEE5D-D3E8-49C2-A54C-33E841422391}" dt="2021-08-05T06:40:20.996" v="23103" actId="164"/>
          <ac:cxnSpMkLst>
            <pc:docMk/>
            <pc:sldMk cId="2613871829" sldId="676"/>
            <ac:cxnSpMk id="145" creationId="{CCD9768D-814F-4F33-BE9B-7DFF741A57C0}"/>
          </ac:cxnSpMkLst>
        </pc:cxnChg>
        <pc:cxnChg chg="add mod">
          <ac:chgData name="MAEYAMA Shinya" userId="0b7924a8-9abe-4ec5-8f8c-53027d111cc0" providerId="ADAL" clId="{240FEE5D-D3E8-49C2-A54C-33E841422391}" dt="2021-08-05T06:40:26.626" v="23104" actId="164"/>
          <ac:cxnSpMkLst>
            <pc:docMk/>
            <pc:sldMk cId="2613871829" sldId="676"/>
            <ac:cxnSpMk id="149" creationId="{4DEBE285-8B93-43B5-A256-99FB8001EC6C}"/>
          </ac:cxnSpMkLst>
        </pc:cxnChg>
        <pc:cxnChg chg="add mod">
          <ac:chgData name="MAEYAMA Shinya" userId="0b7924a8-9abe-4ec5-8f8c-53027d111cc0" providerId="ADAL" clId="{240FEE5D-D3E8-49C2-A54C-33E841422391}" dt="2021-08-05T06:40:26.626" v="23104" actId="164"/>
          <ac:cxnSpMkLst>
            <pc:docMk/>
            <pc:sldMk cId="2613871829" sldId="676"/>
            <ac:cxnSpMk id="150" creationId="{FBED1FB3-1FD7-4EB4-AA23-14AA0D9DB5EC}"/>
          </ac:cxnSpMkLst>
        </pc:cxnChg>
        <pc:cxnChg chg="add mod">
          <ac:chgData name="MAEYAMA Shinya" userId="0b7924a8-9abe-4ec5-8f8c-53027d111cc0" providerId="ADAL" clId="{240FEE5D-D3E8-49C2-A54C-33E841422391}" dt="2021-08-05T06:40:26.626" v="23104" actId="164"/>
          <ac:cxnSpMkLst>
            <pc:docMk/>
            <pc:sldMk cId="2613871829" sldId="676"/>
            <ac:cxnSpMk id="153" creationId="{F751DAEA-1EF8-4919-B634-4FFBAF336E6A}"/>
          </ac:cxnSpMkLst>
        </pc:cxnChg>
        <pc:cxnChg chg="add mod">
          <ac:chgData name="MAEYAMA Shinya" userId="0b7924a8-9abe-4ec5-8f8c-53027d111cc0" providerId="ADAL" clId="{240FEE5D-D3E8-49C2-A54C-33E841422391}" dt="2021-08-05T06:40:26.626" v="23104" actId="164"/>
          <ac:cxnSpMkLst>
            <pc:docMk/>
            <pc:sldMk cId="2613871829" sldId="676"/>
            <ac:cxnSpMk id="155" creationId="{D4736FA7-5857-40C9-BE02-C8FABF161671}"/>
          </ac:cxnSpMkLst>
        </pc:cxnChg>
        <pc:cxnChg chg="add mod">
          <ac:chgData name="MAEYAMA Shinya" userId="0b7924a8-9abe-4ec5-8f8c-53027d111cc0" providerId="ADAL" clId="{240FEE5D-D3E8-49C2-A54C-33E841422391}" dt="2021-08-05T06:40:26.626" v="23104" actId="164"/>
          <ac:cxnSpMkLst>
            <pc:docMk/>
            <pc:sldMk cId="2613871829" sldId="676"/>
            <ac:cxnSpMk id="156" creationId="{63ABE5A1-B302-4AA9-A33E-EB7097F4620C}"/>
          </ac:cxnSpMkLst>
        </pc:cxnChg>
        <pc:cxnChg chg="add mod">
          <ac:chgData name="MAEYAMA Shinya" userId="0b7924a8-9abe-4ec5-8f8c-53027d111cc0" providerId="ADAL" clId="{240FEE5D-D3E8-49C2-A54C-33E841422391}" dt="2021-08-05T06:40:26.626" v="23104" actId="164"/>
          <ac:cxnSpMkLst>
            <pc:docMk/>
            <pc:sldMk cId="2613871829" sldId="676"/>
            <ac:cxnSpMk id="157" creationId="{E8E9BC21-8987-4A94-8E43-026D5BF1975D}"/>
          </ac:cxnSpMkLst>
        </pc:cxnChg>
        <pc:cxnChg chg="add mod">
          <ac:chgData name="MAEYAMA Shinya" userId="0b7924a8-9abe-4ec5-8f8c-53027d111cc0" providerId="ADAL" clId="{240FEE5D-D3E8-49C2-A54C-33E841422391}" dt="2021-08-05T07:04:27.858" v="23871" actId="1038"/>
          <ac:cxnSpMkLst>
            <pc:docMk/>
            <pc:sldMk cId="2613871829" sldId="676"/>
            <ac:cxnSpMk id="161" creationId="{6A9F285E-AB5E-40EF-A75A-5DD90F967459}"/>
          </ac:cxnSpMkLst>
        </pc:cxnChg>
        <pc:cxnChg chg="add mod">
          <ac:chgData name="MAEYAMA Shinya" userId="0b7924a8-9abe-4ec5-8f8c-53027d111cc0" providerId="ADAL" clId="{240FEE5D-D3E8-49C2-A54C-33E841422391}" dt="2021-08-05T07:04:27.858" v="23871" actId="1038"/>
          <ac:cxnSpMkLst>
            <pc:docMk/>
            <pc:sldMk cId="2613871829" sldId="676"/>
            <ac:cxnSpMk id="162" creationId="{11B2BBBF-D310-41BB-9D9A-9B32181CCC52}"/>
          </ac:cxnSpMkLst>
        </pc:cxnChg>
        <pc:cxnChg chg="add mod">
          <ac:chgData name="MAEYAMA Shinya" userId="0b7924a8-9abe-4ec5-8f8c-53027d111cc0" providerId="ADAL" clId="{240FEE5D-D3E8-49C2-A54C-33E841422391}" dt="2021-08-05T07:04:27.858" v="23871" actId="1038"/>
          <ac:cxnSpMkLst>
            <pc:docMk/>
            <pc:sldMk cId="2613871829" sldId="676"/>
            <ac:cxnSpMk id="163" creationId="{3FE87207-2F45-4FAE-B45E-6B719465C098}"/>
          </ac:cxnSpMkLst>
        </pc:cxnChg>
        <pc:cxnChg chg="add mod">
          <ac:chgData name="MAEYAMA Shinya" userId="0b7924a8-9abe-4ec5-8f8c-53027d111cc0" providerId="ADAL" clId="{240FEE5D-D3E8-49C2-A54C-33E841422391}" dt="2021-08-05T07:04:27.858" v="23871" actId="1038"/>
          <ac:cxnSpMkLst>
            <pc:docMk/>
            <pc:sldMk cId="2613871829" sldId="676"/>
            <ac:cxnSpMk id="164" creationId="{E4496FE7-F428-40A1-906F-9589AEF03FD2}"/>
          </ac:cxnSpMkLst>
        </pc:cxnChg>
        <pc:cxnChg chg="mod">
          <ac:chgData name="MAEYAMA Shinya" userId="0b7924a8-9abe-4ec5-8f8c-53027d111cc0" providerId="ADAL" clId="{240FEE5D-D3E8-49C2-A54C-33E841422391}" dt="2021-08-05T06:55:05.408" v="23473" actId="208"/>
          <ac:cxnSpMkLst>
            <pc:docMk/>
            <pc:sldMk cId="2613871829" sldId="676"/>
            <ac:cxnSpMk id="170" creationId="{468C2803-888B-42EE-BA05-AA7E7BB89744}"/>
          </ac:cxnSpMkLst>
        </pc:cxnChg>
        <pc:cxnChg chg="mod">
          <ac:chgData name="MAEYAMA Shinya" userId="0b7924a8-9abe-4ec5-8f8c-53027d111cc0" providerId="ADAL" clId="{240FEE5D-D3E8-49C2-A54C-33E841422391}" dt="2021-08-05T06:55:05.408" v="23473" actId="208"/>
          <ac:cxnSpMkLst>
            <pc:docMk/>
            <pc:sldMk cId="2613871829" sldId="676"/>
            <ac:cxnSpMk id="171" creationId="{A00D4AB2-06D5-4117-B725-E21FBF73DBCD}"/>
          </ac:cxnSpMkLst>
        </pc:cxnChg>
        <pc:cxnChg chg="mod">
          <ac:chgData name="MAEYAMA Shinya" userId="0b7924a8-9abe-4ec5-8f8c-53027d111cc0" providerId="ADAL" clId="{240FEE5D-D3E8-49C2-A54C-33E841422391}" dt="2021-08-05T06:55:05.408" v="23473" actId="208"/>
          <ac:cxnSpMkLst>
            <pc:docMk/>
            <pc:sldMk cId="2613871829" sldId="676"/>
            <ac:cxnSpMk id="174" creationId="{470E738D-4095-480E-8A9B-B82B4C6E4769}"/>
          </ac:cxnSpMkLst>
        </pc:cxnChg>
        <pc:cxnChg chg="mod">
          <ac:chgData name="MAEYAMA Shinya" userId="0b7924a8-9abe-4ec5-8f8c-53027d111cc0" providerId="ADAL" clId="{240FEE5D-D3E8-49C2-A54C-33E841422391}" dt="2021-08-05T06:55:05.408" v="23473" actId="208"/>
          <ac:cxnSpMkLst>
            <pc:docMk/>
            <pc:sldMk cId="2613871829" sldId="676"/>
            <ac:cxnSpMk id="176" creationId="{D47D1340-5BE8-4C97-82D2-18B2161A1A2A}"/>
          </ac:cxnSpMkLst>
        </pc:cxnChg>
        <pc:cxnChg chg="mod">
          <ac:chgData name="MAEYAMA Shinya" userId="0b7924a8-9abe-4ec5-8f8c-53027d111cc0" providerId="ADAL" clId="{240FEE5D-D3E8-49C2-A54C-33E841422391}" dt="2021-08-05T06:55:05.408" v="23473" actId="208"/>
          <ac:cxnSpMkLst>
            <pc:docMk/>
            <pc:sldMk cId="2613871829" sldId="676"/>
            <ac:cxnSpMk id="177" creationId="{2F4214D0-5F8A-40AE-8B06-2E5DAE1DF78C}"/>
          </ac:cxnSpMkLst>
        </pc:cxnChg>
        <pc:cxnChg chg="mod">
          <ac:chgData name="MAEYAMA Shinya" userId="0b7924a8-9abe-4ec5-8f8c-53027d111cc0" providerId="ADAL" clId="{240FEE5D-D3E8-49C2-A54C-33E841422391}" dt="2021-08-05T06:55:05.408" v="23473" actId="208"/>
          <ac:cxnSpMkLst>
            <pc:docMk/>
            <pc:sldMk cId="2613871829" sldId="676"/>
            <ac:cxnSpMk id="178" creationId="{F09DBE8F-5C78-4B3E-A156-C546F2B1FF43}"/>
          </ac:cxnSpMkLst>
        </pc:cxnChg>
        <pc:cxnChg chg="mod">
          <ac:chgData name="MAEYAMA Shinya" userId="0b7924a8-9abe-4ec5-8f8c-53027d111cc0" providerId="ADAL" clId="{240FEE5D-D3E8-49C2-A54C-33E841422391}" dt="2021-08-05T06:55:24.243" v="23474" actId="208"/>
          <ac:cxnSpMkLst>
            <pc:docMk/>
            <pc:sldMk cId="2613871829" sldId="676"/>
            <ac:cxnSpMk id="180" creationId="{E61ED748-2B09-4DC6-BB7D-B674280AF916}"/>
          </ac:cxnSpMkLst>
        </pc:cxnChg>
        <pc:cxnChg chg="mod">
          <ac:chgData name="MAEYAMA Shinya" userId="0b7924a8-9abe-4ec5-8f8c-53027d111cc0" providerId="ADAL" clId="{240FEE5D-D3E8-49C2-A54C-33E841422391}" dt="2021-08-05T06:55:24.243" v="23474" actId="208"/>
          <ac:cxnSpMkLst>
            <pc:docMk/>
            <pc:sldMk cId="2613871829" sldId="676"/>
            <ac:cxnSpMk id="181" creationId="{46394A4A-5141-4335-ADED-C7B32931C791}"/>
          </ac:cxnSpMkLst>
        </pc:cxnChg>
        <pc:cxnChg chg="mod">
          <ac:chgData name="MAEYAMA Shinya" userId="0b7924a8-9abe-4ec5-8f8c-53027d111cc0" providerId="ADAL" clId="{240FEE5D-D3E8-49C2-A54C-33E841422391}" dt="2021-08-05T06:55:24.243" v="23474" actId="208"/>
          <ac:cxnSpMkLst>
            <pc:docMk/>
            <pc:sldMk cId="2613871829" sldId="676"/>
            <ac:cxnSpMk id="184" creationId="{01328D08-9573-4E75-B16E-F704926734D3}"/>
          </ac:cxnSpMkLst>
        </pc:cxnChg>
        <pc:cxnChg chg="mod">
          <ac:chgData name="MAEYAMA Shinya" userId="0b7924a8-9abe-4ec5-8f8c-53027d111cc0" providerId="ADAL" clId="{240FEE5D-D3E8-49C2-A54C-33E841422391}" dt="2021-08-05T06:55:24.243" v="23474" actId="208"/>
          <ac:cxnSpMkLst>
            <pc:docMk/>
            <pc:sldMk cId="2613871829" sldId="676"/>
            <ac:cxnSpMk id="186" creationId="{430F5A86-93A1-476F-86D6-BAFF1B54CE99}"/>
          </ac:cxnSpMkLst>
        </pc:cxnChg>
        <pc:cxnChg chg="mod">
          <ac:chgData name="MAEYAMA Shinya" userId="0b7924a8-9abe-4ec5-8f8c-53027d111cc0" providerId="ADAL" clId="{240FEE5D-D3E8-49C2-A54C-33E841422391}" dt="2021-08-05T06:55:24.243" v="23474" actId="208"/>
          <ac:cxnSpMkLst>
            <pc:docMk/>
            <pc:sldMk cId="2613871829" sldId="676"/>
            <ac:cxnSpMk id="187" creationId="{7D1C5EE8-5CC3-4711-A5FB-C0483BA1B5B6}"/>
          </ac:cxnSpMkLst>
        </pc:cxnChg>
        <pc:cxnChg chg="mod">
          <ac:chgData name="MAEYAMA Shinya" userId="0b7924a8-9abe-4ec5-8f8c-53027d111cc0" providerId="ADAL" clId="{240FEE5D-D3E8-49C2-A54C-33E841422391}" dt="2021-08-05T06:55:24.243" v="23474" actId="208"/>
          <ac:cxnSpMkLst>
            <pc:docMk/>
            <pc:sldMk cId="2613871829" sldId="676"/>
            <ac:cxnSpMk id="188" creationId="{1E377B01-726D-44E3-AC1A-F345C5168A39}"/>
          </ac:cxnSpMkLst>
        </pc:cxnChg>
        <pc:cxnChg chg="mod">
          <ac:chgData name="MAEYAMA Shinya" userId="0b7924a8-9abe-4ec5-8f8c-53027d111cc0" providerId="ADAL" clId="{240FEE5D-D3E8-49C2-A54C-33E841422391}" dt="2021-08-05T06:56:31.228" v="23492" actId="208"/>
          <ac:cxnSpMkLst>
            <pc:docMk/>
            <pc:sldMk cId="2613871829" sldId="676"/>
            <ac:cxnSpMk id="190" creationId="{7D42A8AB-1C2D-4796-B6C7-05EE023699A6}"/>
          </ac:cxnSpMkLst>
        </pc:cxnChg>
        <pc:cxnChg chg="mod">
          <ac:chgData name="MAEYAMA Shinya" userId="0b7924a8-9abe-4ec5-8f8c-53027d111cc0" providerId="ADAL" clId="{240FEE5D-D3E8-49C2-A54C-33E841422391}" dt="2021-08-05T06:56:31.228" v="23492" actId="208"/>
          <ac:cxnSpMkLst>
            <pc:docMk/>
            <pc:sldMk cId="2613871829" sldId="676"/>
            <ac:cxnSpMk id="191" creationId="{21E773F3-E58A-4B5E-86BE-65FD7E2F207B}"/>
          </ac:cxnSpMkLst>
        </pc:cxnChg>
        <pc:cxnChg chg="mod">
          <ac:chgData name="MAEYAMA Shinya" userId="0b7924a8-9abe-4ec5-8f8c-53027d111cc0" providerId="ADAL" clId="{240FEE5D-D3E8-49C2-A54C-33E841422391}" dt="2021-08-05T06:56:31.228" v="23492" actId="208"/>
          <ac:cxnSpMkLst>
            <pc:docMk/>
            <pc:sldMk cId="2613871829" sldId="676"/>
            <ac:cxnSpMk id="194" creationId="{D9A61995-840B-4455-8083-417206D9FAA6}"/>
          </ac:cxnSpMkLst>
        </pc:cxnChg>
        <pc:cxnChg chg="mod">
          <ac:chgData name="MAEYAMA Shinya" userId="0b7924a8-9abe-4ec5-8f8c-53027d111cc0" providerId="ADAL" clId="{240FEE5D-D3E8-49C2-A54C-33E841422391}" dt="2021-08-05T06:56:31.228" v="23492" actId="208"/>
          <ac:cxnSpMkLst>
            <pc:docMk/>
            <pc:sldMk cId="2613871829" sldId="676"/>
            <ac:cxnSpMk id="196" creationId="{088D8A2C-36E8-44F8-8307-EF9C5A2C2218}"/>
          </ac:cxnSpMkLst>
        </pc:cxnChg>
        <pc:cxnChg chg="mod">
          <ac:chgData name="MAEYAMA Shinya" userId="0b7924a8-9abe-4ec5-8f8c-53027d111cc0" providerId="ADAL" clId="{240FEE5D-D3E8-49C2-A54C-33E841422391}" dt="2021-08-05T06:56:31.228" v="23492" actId="208"/>
          <ac:cxnSpMkLst>
            <pc:docMk/>
            <pc:sldMk cId="2613871829" sldId="676"/>
            <ac:cxnSpMk id="197" creationId="{34A4EEAB-C1FA-48DD-BBA4-C437C72B6DAD}"/>
          </ac:cxnSpMkLst>
        </pc:cxnChg>
        <pc:cxnChg chg="mod">
          <ac:chgData name="MAEYAMA Shinya" userId="0b7924a8-9abe-4ec5-8f8c-53027d111cc0" providerId="ADAL" clId="{240FEE5D-D3E8-49C2-A54C-33E841422391}" dt="2021-08-05T06:56:31.228" v="23492" actId="208"/>
          <ac:cxnSpMkLst>
            <pc:docMk/>
            <pc:sldMk cId="2613871829" sldId="676"/>
            <ac:cxnSpMk id="198" creationId="{17760F2C-7FBF-4DC5-B253-48FDD2808C0D}"/>
          </ac:cxnSpMkLst>
        </pc:cxnChg>
        <pc:cxnChg chg="mod">
          <ac:chgData name="MAEYAMA Shinya" userId="0b7924a8-9abe-4ec5-8f8c-53027d111cc0" providerId="ADAL" clId="{240FEE5D-D3E8-49C2-A54C-33E841422391}" dt="2021-08-05T06:55:54.798" v="23475"/>
          <ac:cxnSpMkLst>
            <pc:docMk/>
            <pc:sldMk cId="2613871829" sldId="676"/>
            <ac:cxnSpMk id="200" creationId="{7617AFF9-555B-4582-AB09-164A8E19407F}"/>
          </ac:cxnSpMkLst>
        </pc:cxnChg>
        <pc:cxnChg chg="mod">
          <ac:chgData name="MAEYAMA Shinya" userId="0b7924a8-9abe-4ec5-8f8c-53027d111cc0" providerId="ADAL" clId="{240FEE5D-D3E8-49C2-A54C-33E841422391}" dt="2021-08-05T06:55:54.798" v="23475"/>
          <ac:cxnSpMkLst>
            <pc:docMk/>
            <pc:sldMk cId="2613871829" sldId="676"/>
            <ac:cxnSpMk id="201" creationId="{2BA88ACC-1C45-4C37-9264-6573F09C3F58}"/>
          </ac:cxnSpMkLst>
        </pc:cxnChg>
        <pc:cxnChg chg="mod">
          <ac:chgData name="MAEYAMA Shinya" userId="0b7924a8-9abe-4ec5-8f8c-53027d111cc0" providerId="ADAL" clId="{240FEE5D-D3E8-49C2-A54C-33E841422391}" dt="2021-08-05T06:55:54.798" v="23475"/>
          <ac:cxnSpMkLst>
            <pc:docMk/>
            <pc:sldMk cId="2613871829" sldId="676"/>
            <ac:cxnSpMk id="204" creationId="{9E074653-FB34-421C-A7C7-A427B0411961}"/>
          </ac:cxnSpMkLst>
        </pc:cxnChg>
        <pc:cxnChg chg="mod">
          <ac:chgData name="MAEYAMA Shinya" userId="0b7924a8-9abe-4ec5-8f8c-53027d111cc0" providerId="ADAL" clId="{240FEE5D-D3E8-49C2-A54C-33E841422391}" dt="2021-08-05T06:55:54.798" v="23475"/>
          <ac:cxnSpMkLst>
            <pc:docMk/>
            <pc:sldMk cId="2613871829" sldId="676"/>
            <ac:cxnSpMk id="206" creationId="{B4D9A40F-4048-4321-9164-653B3AD530D8}"/>
          </ac:cxnSpMkLst>
        </pc:cxnChg>
        <pc:cxnChg chg="mod">
          <ac:chgData name="MAEYAMA Shinya" userId="0b7924a8-9abe-4ec5-8f8c-53027d111cc0" providerId="ADAL" clId="{240FEE5D-D3E8-49C2-A54C-33E841422391}" dt="2021-08-05T06:55:54.798" v="23475"/>
          <ac:cxnSpMkLst>
            <pc:docMk/>
            <pc:sldMk cId="2613871829" sldId="676"/>
            <ac:cxnSpMk id="207" creationId="{07F89DB7-4249-4F6A-9DE6-1E5FA465848A}"/>
          </ac:cxnSpMkLst>
        </pc:cxnChg>
        <pc:cxnChg chg="mod">
          <ac:chgData name="MAEYAMA Shinya" userId="0b7924a8-9abe-4ec5-8f8c-53027d111cc0" providerId="ADAL" clId="{240FEE5D-D3E8-49C2-A54C-33E841422391}" dt="2021-08-05T06:55:54.798" v="23475"/>
          <ac:cxnSpMkLst>
            <pc:docMk/>
            <pc:sldMk cId="2613871829" sldId="676"/>
            <ac:cxnSpMk id="208" creationId="{EC90E5F9-380A-428C-BD98-C529C759A43B}"/>
          </ac:cxnSpMkLst>
        </pc:cxnChg>
        <pc:cxnChg chg="add mod">
          <ac:chgData name="MAEYAMA Shinya" userId="0b7924a8-9abe-4ec5-8f8c-53027d111cc0" providerId="ADAL" clId="{240FEE5D-D3E8-49C2-A54C-33E841422391}" dt="2021-08-05T07:04:16.028" v="23863" actId="1037"/>
          <ac:cxnSpMkLst>
            <pc:docMk/>
            <pc:sldMk cId="2613871829" sldId="676"/>
            <ac:cxnSpMk id="209" creationId="{23196CA7-8C55-4071-888F-285F37F29BFC}"/>
          </ac:cxnSpMkLst>
        </pc:cxnChg>
        <pc:cxnChg chg="add mod">
          <ac:chgData name="MAEYAMA Shinya" userId="0b7924a8-9abe-4ec5-8f8c-53027d111cc0" providerId="ADAL" clId="{240FEE5D-D3E8-49C2-A54C-33E841422391}" dt="2021-08-05T07:04:16.028" v="23863" actId="1037"/>
          <ac:cxnSpMkLst>
            <pc:docMk/>
            <pc:sldMk cId="2613871829" sldId="676"/>
            <ac:cxnSpMk id="210" creationId="{9F53DCC9-F48B-41B9-8257-D69E0D052087}"/>
          </ac:cxnSpMkLst>
        </pc:cxnChg>
        <pc:cxnChg chg="add mod">
          <ac:chgData name="MAEYAMA Shinya" userId="0b7924a8-9abe-4ec5-8f8c-53027d111cc0" providerId="ADAL" clId="{240FEE5D-D3E8-49C2-A54C-33E841422391}" dt="2021-08-05T07:04:16.028" v="23863" actId="1037"/>
          <ac:cxnSpMkLst>
            <pc:docMk/>
            <pc:sldMk cId="2613871829" sldId="676"/>
            <ac:cxnSpMk id="211" creationId="{45B7086F-6061-4F29-BCF1-6A11B4B6A4C4}"/>
          </ac:cxnSpMkLst>
        </pc:cxnChg>
        <pc:cxnChg chg="add mod">
          <ac:chgData name="MAEYAMA Shinya" userId="0b7924a8-9abe-4ec5-8f8c-53027d111cc0" providerId="ADAL" clId="{240FEE5D-D3E8-49C2-A54C-33E841422391}" dt="2021-08-05T07:04:16.028" v="23863" actId="1037"/>
          <ac:cxnSpMkLst>
            <pc:docMk/>
            <pc:sldMk cId="2613871829" sldId="676"/>
            <ac:cxnSpMk id="212" creationId="{363DFE06-82AE-47C9-AACE-478D640B6A5D}"/>
          </ac:cxnSpMkLst>
        </pc:cxnChg>
      </pc:sldChg>
      <pc:sldChg chg="addSp delSp modSp add mod delAnim modAnim">
        <pc:chgData name="MAEYAMA Shinya" userId="0b7924a8-9abe-4ec5-8f8c-53027d111cc0" providerId="ADAL" clId="{240FEE5D-D3E8-49C2-A54C-33E841422391}" dt="2021-08-07T01:58:03.870" v="26896"/>
        <pc:sldMkLst>
          <pc:docMk/>
          <pc:sldMk cId="3210817376" sldId="677"/>
        </pc:sldMkLst>
        <pc:spChg chg="del">
          <ac:chgData name="MAEYAMA Shinya" userId="0b7924a8-9abe-4ec5-8f8c-53027d111cc0" providerId="ADAL" clId="{240FEE5D-D3E8-49C2-A54C-33E841422391}" dt="2021-08-06T06:20:28.081" v="25178" actId="478"/>
          <ac:spMkLst>
            <pc:docMk/>
            <pc:sldMk cId="3210817376" sldId="677"/>
            <ac:spMk id="3" creationId="{82D4BBE3-51B2-4272-B10E-CDADA67FD999}"/>
          </ac:spMkLst>
        </pc:spChg>
        <pc:spChg chg="del">
          <ac:chgData name="MAEYAMA Shinya" userId="0b7924a8-9abe-4ec5-8f8c-53027d111cc0" providerId="ADAL" clId="{240FEE5D-D3E8-49C2-A54C-33E841422391}" dt="2021-08-06T06:20:28.081" v="25178" actId="478"/>
          <ac:spMkLst>
            <pc:docMk/>
            <pc:sldMk cId="3210817376" sldId="677"/>
            <ac:spMk id="146" creationId="{199363D2-1F3C-48ED-A065-471599313A29}"/>
          </ac:spMkLst>
        </pc:spChg>
        <pc:spChg chg="del">
          <ac:chgData name="MAEYAMA Shinya" userId="0b7924a8-9abe-4ec5-8f8c-53027d111cc0" providerId="ADAL" clId="{240FEE5D-D3E8-49C2-A54C-33E841422391}" dt="2021-08-06T06:20:28.081" v="25178" actId="478"/>
          <ac:spMkLst>
            <pc:docMk/>
            <pc:sldMk cId="3210817376" sldId="677"/>
            <ac:spMk id="147" creationId="{7FCB630C-D0EE-4AC8-B99C-BF6607020816}"/>
          </ac:spMkLst>
        </pc:spChg>
        <pc:spChg chg="del">
          <ac:chgData name="MAEYAMA Shinya" userId="0b7924a8-9abe-4ec5-8f8c-53027d111cc0" providerId="ADAL" clId="{240FEE5D-D3E8-49C2-A54C-33E841422391}" dt="2021-08-06T06:20:28.081" v="25178" actId="478"/>
          <ac:spMkLst>
            <pc:docMk/>
            <pc:sldMk cId="3210817376" sldId="677"/>
            <ac:spMk id="148" creationId="{1BCA7FFC-B248-4EB0-8AF2-090D6486083A}"/>
          </ac:spMkLst>
        </pc:spChg>
        <pc:spChg chg="del">
          <ac:chgData name="MAEYAMA Shinya" userId="0b7924a8-9abe-4ec5-8f8c-53027d111cc0" providerId="ADAL" clId="{240FEE5D-D3E8-49C2-A54C-33E841422391}" dt="2021-08-06T06:20:18.693" v="25177" actId="478"/>
          <ac:spMkLst>
            <pc:docMk/>
            <pc:sldMk cId="3210817376" sldId="677"/>
            <ac:spMk id="165" creationId="{031547F5-4181-4AAD-AE2B-26E1414284FF}"/>
          </ac:spMkLst>
        </pc:spChg>
        <pc:spChg chg="del">
          <ac:chgData name="MAEYAMA Shinya" userId="0b7924a8-9abe-4ec5-8f8c-53027d111cc0" providerId="ADAL" clId="{240FEE5D-D3E8-49C2-A54C-33E841422391}" dt="2021-08-06T06:20:18.693" v="25177" actId="478"/>
          <ac:spMkLst>
            <pc:docMk/>
            <pc:sldMk cId="3210817376" sldId="677"/>
            <ac:spMk id="166" creationId="{88A461A5-3BCB-4095-B9D3-BFF5DE9B950C}"/>
          </ac:spMkLst>
        </pc:spChg>
        <pc:spChg chg="del">
          <ac:chgData name="MAEYAMA Shinya" userId="0b7924a8-9abe-4ec5-8f8c-53027d111cc0" providerId="ADAL" clId="{240FEE5D-D3E8-49C2-A54C-33E841422391}" dt="2021-08-06T06:20:18.693" v="25177" actId="478"/>
          <ac:spMkLst>
            <pc:docMk/>
            <pc:sldMk cId="3210817376" sldId="677"/>
            <ac:spMk id="167" creationId="{84364A18-B7A7-4D6C-923E-4DE3618433B1}"/>
          </ac:spMkLst>
        </pc:spChg>
        <pc:spChg chg="del">
          <ac:chgData name="MAEYAMA Shinya" userId="0b7924a8-9abe-4ec5-8f8c-53027d111cc0" providerId="ADAL" clId="{240FEE5D-D3E8-49C2-A54C-33E841422391}" dt="2021-08-06T06:20:18.693" v="25177" actId="478"/>
          <ac:spMkLst>
            <pc:docMk/>
            <pc:sldMk cId="3210817376" sldId="677"/>
            <ac:spMk id="168" creationId="{1FD55486-AABB-4920-81CF-3F7B4BE14985}"/>
          </ac:spMkLst>
        </pc:spChg>
        <pc:spChg chg="del">
          <ac:chgData name="MAEYAMA Shinya" userId="0b7924a8-9abe-4ec5-8f8c-53027d111cc0" providerId="ADAL" clId="{240FEE5D-D3E8-49C2-A54C-33E841422391}" dt="2021-08-06T06:20:28.081" v="25178" actId="478"/>
          <ac:spMkLst>
            <pc:docMk/>
            <pc:sldMk cId="3210817376" sldId="677"/>
            <ac:spMk id="215" creationId="{9CF73F27-C1EA-4072-AC7A-0FB84C08CE2C}"/>
          </ac:spMkLst>
        </pc:spChg>
        <pc:spChg chg="del">
          <ac:chgData name="MAEYAMA Shinya" userId="0b7924a8-9abe-4ec5-8f8c-53027d111cc0" providerId="ADAL" clId="{240FEE5D-D3E8-49C2-A54C-33E841422391}" dt="2021-08-06T06:20:28.081" v="25178" actId="478"/>
          <ac:spMkLst>
            <pc:docMk/>
            <pc:sldMk cId="3210817376" sldId="677"/>
            <ac:spMk id="216" creationId="{F698EC1C-32DB-44BC-9655-D3FC2260BE3A}"/>
          </ac:spMkLst>
        </pc:spChg>
        <pc:spChg chg="del">
          <ac:chgData name="MAEYAMA Shinya" userId="0b7924a8-9abe-4ec5-8f8c-53027d111cc0" providerId="ADAL" clId="{240FEE5D-D3E8-49C2-A54C-33E841422391}" dt="2021-08-06T06:20:28.081" v="25178" actId="478"/>
          <ac:spMkLst>
            <pc:docMk/>
            <pc:sldMk cId="3210817376" sldId="677"/>
            <ac:spMk id="217" creationId="{2EC9EF52-B99B-4AF0-8F44-67E31E76887E}"/>
          </ac:spMkLst>
        </pc:spChg>
        <pc:spChg chg="del">
          <ac:chgData name="MAEYAMA Shinya" userId="0b7924a8-9abe-4ec5-8f8c-53027d111cc0" providerId="ADAL" clId="{240FEE5D-D3E8-49C2-A54C-33E841422391}" dt="2021-08-06T06:20:28.081" v="25178" actId="478"/>
          <ac:spMkLst>
            <pc:docMk/>
            <pc:sldMk cId="3210817376" sldId="677"/>
            <ac:spMk id="218" creationId="{D2F37A3A-65B2-4DDF-B8D4-CFFC5B3D7884}"/>
          </ac:spMkLst>
        </pc:spChg>
        <pc:spChg chg="del">
          <ac:chgData name="MAEYAMA Shinya" userId="0b7924a8-9abe-4ec5-8f8c-53027d111cc0" providerId="ADAL" clId="{240FEE5D-D3E8-49C2-A54C-33E841422391}" dt="2021-08-06T06:20:28.081" v="25178" actId="478"/>
          <ac:spMkLst>
            <pc:docMk/>
            <pc:sldMk cId="3210817376" sldId="677"/>
            <ac:spMk id="219" creationId="{F151AC03-68D3-4EE9-B43C-F5EA179F9B06}"/>
          </ac:spMkLst>
        </pc:spChg>
        <pc:spChg chg="del">
          <ac:chgData name="MAEYAMA Shinya" userId="0b7924a8-9abe-4ec5-8f8c-53027d111cc0" providerId="ADAL" clId="{240FEE5D-D3E8-49C2-A54C-33E841422391}" dt="2021-08-06T06:20:18.693" v="25177" actId="478"/>
          <ac:spMkLst>
            <pc:docMk/>
            <pc:sldMk cId="3210817376" sldId="677"/>
            <ac:spMk id="220" creationId="{C286F167-0F79-4DB5-9F70-7293EF44C08C}"/>
          </ac:spMkLst>
        </pc:spChg>
        <pc:spChg chg="del">
          <ac:chgData name="MAEYAMA Shinya" userId="0b7924a8-9abe-4ec5-8f8c-53027d111cc0" providerId="ADAL" clId="{240FEE5D-D3E8-49C2-A54C-33E841422391}" dt="2021-08-06T06:20:28.081" v="25178" actId="478"/>
          <ac:spMkLst>
            <pc:docMk/>
            <pc:sldMk cId="3210817376" sldId="677"/>
            <ac:spMk id="221" creationId="{9D0904D8-7FE7-48A8-9364-39EC32F92F3E}"/>
          </ac:spMkLst>
        </pc:spChg>
        <pc:spChg chg="del">
          <ac:chgData name="MAEYAMA Shinya" userId="0b7924a8-9abe-4ec5-8f8c-53027d111cc0" providerId="ADAL" clId="{240FEE5D-D3E8-49C2-A54C-33E841422391}" dt="2021-08-06T06:20:18.693" v="25177" actId="478"/>
          <ac:spMkLst>
            <pc:docMk/>
            <pc:sldMk cId="3210817376" sldId="677"/>
            <ac:spMk id="222" creationId="{83AA6166-22FC-48DC-A63A-9FC8E6AAD437}"/>
          </ac:spMkLst>
        </pc:spChg>
        <pc:spChg chg="del">
          <ac:chgData name="MAEYAMA Shinya" userId="0b7924a8-9abe-4ec5-8f8c-53027d111cc0" providerId="ADAL" clId="{240FEE5D-D3E8-49C2-A54C-33E841422391}" dt="2021-08-06T06:20:28.081" v="25178" actId="478"/>
          <ac:spMkLst>
            <pc:docMk/>
            <pc:sldMk cId="3210817376" sldId="677"/>
            <ac:spMk id="225" creationId="{66EDBE8C-D28D-424F-8D90-0ED125E06E4D}"/>
          </ac:spMkLst>
        </pc:spChg>
        <pc:spChg chg="del">
          <ac:chgData name="MAEYAMA Shinya" userId="0b7924a8-9abe-4ec5-8f8c-53027d111cc0" providerId="ADAL" clId="{240FEE5D-D3E8-49C2-A54C-33E841422391}" dt="2021-08-06T06:20:28.081" v="25178" actId="478"/>
          <ac:spMkLst>
            <pc:docMk/>
            <pc:sldMk cId="3210817376" sldId="677"/>
            <ac:spMk id="226" creationId="{D5AFDD0F-677B-4E49-B80A-0E7544469F9D}"/>
          </ac:spMkLst>
        </pc:spChg>
        <pc:spChg chg="del">
          <ac:chgData name="MAEYAMA Shinya" userId="0b7924a8-9abe-4ec5-8f8c-53027d111cc0" providerId="ADAL" clId="{240FEE5D-D3E8-49C2-A54C-33E841422391}" dt="2021-08-06T06:20:28.081" v="25178" actId="478"/>
          <ac:spMkLst>
            <pc:docMk/>
            <pc:sldMk cId="3210817376" sldId="677"/>
            <ac:spMk id="227" creationId="{7C5D8DB8-8DC6-4E19-9B52-12BE204C178B}"/>
          </ac:spMkLst>
        </pc:spChg>
        <pc:grpChg chg="del">
          <ac:chgData name="MAEYAMA Shinya" userId="0b7924a8-9abe-4ec5-8f8c-53027d111cc0" providerId="ADAL" clId="{240FEE5D-D3E8-49C2-A54C-33E841422391}" dt="2021-08-06T06:20:18.693" v="25177" actId="478"/>
          <ac:grpSpMkLst>
            <pc:docMk/>
            <pc:sldMk cId="3210817376" sldId="677"/>
            <ac:grpSpMk id="158" creationId="{D4AD935A-A87E-423D-B8EA-54198DD94D0A}"/>
          </ac:grpSpMkLst>
        </pc:grpChg>
        <pc:grpChg chg="del">
          <ac:chgData name="MAEYAMA Shinya" userId="0b7924a8-9abe-4ec5-8f8c-53027d111cc0" providerId="ADAL" clId="{240FEE5D-D3E8-49C2-A54C-33E841422391}" dt="2021-08-06T06:20:28.081" v="25178" actId="478"/>
          <ac:grpSpMkLst>
            <pc:docMk/>
            <pc:sldMk cId="3210817376" sldId="677"/>
            <ac:grpSpMk id="159" creationId="{EF17EB7C-D23F-4DC0-B0CB-20151E094115}"/>
          </ac:grpSpMkLst>
        </pc:grpChg>
        <pc:grpChg chg="del">
          <ac:chgData name="MAEYAMA Shinya" userId="0b7924a8-9abe-4ec5-8f8c-53027d111cc0" providerId="ADAL" clId="{240FEE5D-D3E8-49C2-A54C-33E841422391}" dt="2021-08-06T06:20:18.693" v="25177" actId="478"/>
          <ac:grpSpMkLst>
            <pc:docMk/>
            <pc:sldMk cId="3210817376" sldId="677"/>
            <ac:grpSpMk id="160" creationId="{1059CFEC-6A5B-4E84-B715-0C81AE9ADBFA}"/>
          </ac:grpSpMkLst>
        </pc:grpChg>
        <pc:grpChg chg="del">
          <ac:chgData name="MAEYAMA Shinya" userId="0b7924a8-9abe-4ec5-8f8c-53027d111cc0" providerId="ADAL" clId="{240FEE5D-D3E8-49C2-A54C-33E841422391}" dt="2021-08-06T06:20:28.081" v="25178" actId="478"/>
          <ac:grpSpMkLst>
            <pc:docMk/>
            <pc:sldMk cId="3210817376" sldId="677"/>
            <ac:grpSpMk id="169" creationId="{78F773C1-50D9-42A9-A219-79563C7018D8}"/>
          </ac:grpSpMkLst>
        </pc:grpChg>
        <pc:grpChg chg="del">
          <ac:chgData name="MAEYAMA Shinya" userId="0b7924a8-9abe-4ec5-8f8c-53027d111cc0" providerId="ADAL" clId="{240FEE5D-D3E8-49C2-A54C-33E841422391}" dt="2021-08-06T06:20:28.081" v="25178" actId="478"/>
          <ac:grpSpMkLst>
            <pc:docMk/>
            <pc:sldMk cId="3210817376" sldId="677"/>
            <ac:grpSpMk id="179" creationId="{A4402884-1CF4-4061-8C23-3D95E09B78A9}"/>
          </ac:grpSpMkLst>
        </pc:grpChg>
        <pc:grpChg chg="del">
          <ac:chgData name="MAEYAMA Shinya" userId="0b7924a8-9abe-4ec5-8f8c-53027d111cc0" providerId="ADAL" clId="{240FEE5D-D3E8-49C2-A54C-33E841422391}" dt="2021-08-06T06:20:28.081" v="25178" actId="478"/>
          <ac:grpSpMkLst>
            <pc:docMk/>
            <pc:sldMk cId="3210817376" sldId="677"/>
            <ac:grpSpMk id="189" creationId="{05331568-32DD-4F42-8443-E0DF2357977A}"/>
          </ac:grpSpMkLst>
        </pc:grpChg>
        <pc:grpChg chg="del">
          <ac:chgData name="MAEYAMA Shinya" userId="0b7924a8-9abe-4ec5-8f8c-53027d111cc0" providerId="ADAL" clId="{240FEE5D-D3E8-49C2-A54C-33E841422391}" dt="2021-08-06T06:20:28.081" v="25178" actId="478"/>
          <ac:grpSpMkLst>
            <pc:docMk/>
            <pc:sldMk cId="3210817376" sldId="677"/>
            <ac:grpSpMk id="199" creationId="{B2304178-46DA-428A-9B70-99C37248080F}"/>
          </ac:grpSpMkLst>
        </pc:grpChg>
        <pc:picChg chg="add mod">
          <ac:chgData name="MAEYAMA Shinya" userId="0b7924a8-9abe-4ec5-8f8c-53027d111cc0" providerId="ADAL" clId="{240FEE5D-D3E8-49C2-A54C-33E841422391}" dt="2021-08-06T02:43:27.140" v="24521" actId="1038"/>
          <ac:picMkLst>
            <pc:docMk/>
            <pc:sldMk cId="3210817376" sldId="677"/>
            <ac:picMk id="4" creationId="{CDDDE585-EC4C-43F4-AC63-D52DF2B35DB6}"/>
          </ac:picMkLst>
        </pc:picChg>
        <pc:picChg chg="add del mod">
          <ac:chgData name="MAEYAMA Shinya" userId="0b7924a8-9abe-4ec5-8f8c-53027d111cc0" providerId="ADAL" clId="{240FEE5D-D3E8-49C2-A54C-33E841422391}" dt="2021-08-06T02:36:47.421" v="24468" actId="478"/>
          <ac:picMkLst>
            <pc:docMk/>
            <pc:sldMk cId="3210817376" sldId="677"/>
            <ac:picMk id="5" creationId="{6B00231E-6CB6-46F0-BF12-2BC7433AD934}"/>
          </ac:picMkLst>
        </pc:picChg>
        <pc:picChg chg="add del mod">
          <ac:chgData name="MAEYAMA Shinya" userId="0b7924a8-9abe-4ec5-8f8c-53027d111cc0" providerId="ADAL" clId="{240FEE5D-D3E8-49C2-A54C-33E841422391}" dt="2021-08-06T02:38:39.416" v="24470" actId="478"/>
          <ac:picMkLst>
            <pc:docMk/>
            <pc:sldMk cId="3210817376" sldId="677"/>
            <ac:picMk id="6" creationId="{2973C5FB-B812-46B5-898A-06CE247D3D4A}"/>
          </ac:picMkLst>
        </pc:picChg>
        <pc:picChg chg="add del mod">
          <ac:chgData name="MAEYAMA Shinya" userId="0b7924a8-9abe-4ec5-8f8c-53027d111cc0" providerId="ADAL" clId="{240FEE5D-D3E8-49C2-A54C-33E841422391}" dt="2021-08-06T02:40:17.737" v="24472" actId="478"/>
          <ac:picMkLst>
            <pc:docMk/>
            <pc:sldMk cId="3210817376" sldId="677"/>
            <ac:picMk id="7" creationId="{DD9BD146-D405-4FD0-A297-D6EDBE6A521D}"/>
          </ac:picMkLst>
        </pc:picChg>
        <pc:picChg chg="add del mod modCrop">
          <ac:chgData name="MAEYAMA Shinya" userId="0b7924a8-9abe-4ec5-8f8c-53027d111cc0" providerId="ADAL" clId="{240FEE5D-D3E8-49C2-A54C-33E841422391}" dt="2021-08-06T02:44:16.870" v="24529" actId="478"/>
          <ac:picMkLst>
            <pc:docMk/>
            <pc:sldMk cId="3210817376" sldId="677"/>
            <ac:picMk id="8" creationId="{4E44C037-CF6A-4A3D-B1A5-3EF8868C4EAA}"/>
          </ac:picMkLst>
        </pc:picChg>
        <pc:picChg chg="add mod modCrop">
          <ac:chgData name="MAEYAMA Shinya" userId="0b7924a8-9abe-4ec5-8f8c-53027d111cc0" providerId="ADAL" clId="{240FEE5D-D3E8-49C2-A54C-33E841422391}" dt="2021-08-06T02:43:12.095" v="24497" actId="1037"/>
          <ac:picMkLst>
            <pc:docMk/>
            <pc:sldMk cId="3210817376" sldId="677"/>
            <ac:picMk id="9" creationId="{4C68942C-B78A-492D-AD77-005B77CE40BB}"/>
          </ac:picMkLst>
        </pc:picChg>
        <pc:picChg chg="add mod modCrop">
          <ac:chgData name="MAEYAMA Shinya" userId="0b7924a8-9abe-4ec5-8f8c-53027d111cc0" providerId="ADAL" clId="{240FEE5D-D3E8-49C2-A54C-33E841422391}" dt="2021-08-06T02:43:13.295" v="24499" actId="1037"/>
          <ac:picMkLst>
            <pc:docMk/>
            <pc:sldMk cId="3210817376" sldId="677"/>
            <ac:picMk id="10" creationId="{6E688729-162F-463F-B6A4-409058195DAA}"/>
          </ac:picMkLst>
        </pc:picChg>
        <pc:picChg chg="add mod ord modCrop">
          <ac:chgData name="MAEYAMA Shinya" userId="0b7924a8-9abe-4ec5-8f8c-53027d111cc0" providerId="ADAL" clId="{240FEE5D-D3E8-49C2-A54C-33E841422391}" dt="2021-08-06T02:44:21.479" v="24531" actId="1037"/>
          <ac:picMkLst>
            <pc:docMk/>
            <pc:sldMk cId="3210817376" sldId="677"/>
            <ac:picMk id="11" creationId="{E28437D0-E91E-414C-89C6-949A4E689C36}"/>
          </ac:picMkLst>
        </pc:picChg>
        <pc:picChg chg="del">
          <ac:chgData name="MAEYAMA Shinya" userId="0b7924a8-9abe-4ec5-8f8c-53027d111cc0" providerId="ADAL" clId="{240FEE5D-D3E8-49C2-A54C-33E841422391}" dt="2021-08-06T06:20:28.081" v="25178" actId="478"/>
          <ac:picMkLst>
            <pc:docMk/>
            <pc:sldMk cId="3210817376" sldId="677"/>
            <ac:picMk id="224" creationId="{123CE3FF-88D6-4DBE-A7A1-709059B7D39C}"/>
          </ac:picMkLst>
        </pc:picChg>
        <pc:cxnChg chg="mod">
          <ac:chgData name="MAEYAMA Shinya" userId="0b7924a8-9abe-4ec5-8f8c-53027d111cc0" providerId="ADAL" clId="{240FEE5D-D3E8-49C2-A54C-33E841422391}" dt="2021-08-06T06:20:28.081" v="25178" actId="478"/>
          <ac:cxnSpMkLst>
            <pc:docMk/>
            <pc:sldMk cId="3210817376" sldId="677"/>
            <ac:cxnSpMk id="122" creationId="{32892DFF-1FA4-450A-998A-908F312637E8}"/>
          </ac:cxnSpMkLst>
        </pc:cxnChg>
        <pc:cxnChg chg="mod">
          <ac:chgData name="MAEYAMA Shinya" userId="0b7924a8-9abe-4ec5-8f8c-53027d111cc0" providerId="ADAL" clId="{240FEE5D-D3E8-49C2-A54C-33E841422391}" dt="2021-08-06T06:20:28.081" v="25178" actId="478"/>
          <ac:cxnSpMkLst>
            <pc:docMk/>
            <pc:sldMk cId="3210817376" sldId="677"/>
            <ac:cxnSpMk id="128" creationId="{507CA461-7280-4272-BADA-E18B646415DE}"/>
          </ac:cxnSpMkLst>
        </pc:cxnChg>
        <pc:cxnChg chg="del">
          <ac:chgData name="MAEYAMA Shinya" userId="0b7924a8-9abe-4ec5-8f8c-53027d111cc0" providerId="ADAL" clId="{240FEE5D-D3E8-49C2-A54C-33E841422391}" dt="2021-08-06T06:20:18.693" v="25177" actId="478"/>
          <ac:cxnSpMkLst>
            <pc:docMk/>
            <pc:sldMk cId="3210817376" sldId="677"/>
            <ac:cxnSpMk id="161" creationId="{6A9F285E-AB5E-40EF-A75A-5DD90F967459}"/>
          </ac:cxnSpMkLst>
        </pc:cxnChg>
        <pc:cxnChg chg="del">
          <ac:chgData name="MAEYAMA Shinya" userId="0b7924a8-9abe-4ec5-8f8c-53027d111cc0" providerId="ADAL" clId="{240FEE5D-D3E8-49C2-A54C-33E841422391}" dt="2021-08-06T06:20:18.693" v="25177" actId="478"/>
          <ac:cxnSpMkLst>
            <pc:docMk/>
            <pc:sldMk cId="3210817376" sldId="677"/>
            <ac:cxnSpMk id="162" creationId="{11B2BBBF-D310-41BB-9D9A-9B32181CCC52}"/>
          </ac:cxnSpMkLst>
        </pc:cxnChg>
        <pc:cxnChg chg="del">
          <ac:chgData name="MAEYAMA Shinya" userId="0b7924a8-9abe-4ec5-8f8c-53027d111cc0" providerId="ADAL" clId="{240FEE5D-D3E8-49C2-A54C-33E841422391}" dt="2021-08-06T06:20:18.693" v="25177" actId="478"/>
          <ac:cxnSpMkLst>
            <pc:docMk/>
            <pc:sldMk cId="3210817376" sldId="677"/>
            <ac:cxnSpMk id="163" creationId="{3FE87207-2F45-4FAE-B45E-6B719465C098}"/>
          </ac:cxnSpMkLst>
        </pc:cxnChg>
        <pc:cxnChg chg="del">
          <ac:chgData name="MAEYAMA Shinya" userId="0b7924a8-9abe-4ec5-8f8c-53027d111cc0" providerId="ADAL" clId="{240FEE5D-D3E8-49C2-A54C-33E841422391}" dt="2021-08-06T06:20:18.693" v="25177" actId="478"/>
          <ac:cxnSpMkLst>
            <pc:docMk/>
            <pc:sldMk cId="3210817376" sldId="677"/>
            <ac:cxnSpMk id="164" creationId="{E4496FE7-F428-40A1-906F-9589AEF03FD2}"/>
          </ac:cxnSpMkLst>
        </pc:cxnChg>
        <pc:cxnChg chg="del">
          <ac:chgData name="MAEYAMA Shinya" userId="0b7924a8-9abe-4ec5-8f8c-53027d111cc0" providerId="ADAL" clId="{240FEE5D-D3E8-49C2-A54C-33E841422391}" dt="2021-08-06T06:20:28.081" v="25178" actId="478"/>
          <ac:cxnSpMkLst>
            <pc:docMk/>
            <pc:sldMk cId="3210817376" sldId="677"/>
            <ac:cxnSpMk id="209" creationId="{23196CA7-8C55-4071-888F-285F37F29BFC}"/>
          </ac:cxnSpMkLst>
        </pc:cxnChg>
        <pc:cxnChg chg="del">
          <ac:chgData name="MAEYAMA Shinya" userId="0b7924a8-9abe-4ec5-8f8c-53027d111cc0" providerId="ADAL" clId="{240FEE5D-D3E8-49C2-A54C-33E841422391}" dt="2021-08-06T06:20:28.081" v="25178" actId="478"/>
          <ac:cxnSpMkLst>
            <pc:docMk/>
            <pc:sldMk cId="3210817376" sldId="677"/>
            <ac:cxnSpMk id="210" creationId="{9F53DCC9-F48B-41B9-8257-D69E0D052087}"/>
          </ac:cxnSpMkLst>
        </pc:cxnChg>
        <pc:cxnChg chg="del">
          <ac:chgData name="MAEYAMA Shinya" userId="0b7924a8-9abe-4ec5-8f8c-53027d111cc0" providerId="ADAL" clId="{240FEE5D-D3E8-49C2-A54C-33E841422391}" dt="2021-08-06T06:20:28.081" v="25178" actId="478"/>
          <ac:cxnSpMkLst>
            <pc:docMk/>
            <pc:sldMk cId="3210817376" sldId="677"/>
            <ac:cxnSpMk id="211" creationId="{45B7086F-6061-4F29-BCF1-6A11B4B6A4C4}"/>
          </ac:cxnSpMkLst>
        </pc:cxnChg>
        <pc:cxnChg chg="del">
          <ac:chgData name="MAEYAMA Shinya" userId="0b7924a8-9abe-4ec5-8f8c-53027d111cc0" providerId="ADAL" clId="{240FEE5D-D3E8-49C2-A54C-33E841422391}" dt="2021-08-06T06:20:28.081" v="25178" actId="478"/>
          <ac:cxnSpMkLst>
            <pc:docMk/>
            <pc:sldMk cId="3210817376" sldId="677"/>
            <ac:cxnSpMk id="212" creationId="{363DFE06-82AE-47C9-AACE-478D640B6A5D}"/>
          </ac:cxnSpMkLst>
        </pc:cxnChg>
      </pc:sldChg>
      <pc:sldChg chg="modSp add mod">
        <pc:chgData name="MAEYAMA Shinya" userId="0b7924a8-9abe-4ec5-8f8c-53027d111cc0" providerId="ADAL" clId="{240FEE5D-D3E8-49C2-A54C-33E841422391}" dt="2021-08-06T06:57:07.379" v="26671" actId="6549"/>
        <pc:sldMkLst>
          <pc:docMk/>
          <pc:sldMk cId="319680661" sldId="678"/>
        </pc:sldMkLst>
        <pc:spChg chg="mod">
          <ac:chgData name="MAEYAMA Shinya" userId="0b7924a8-9abe-4ec5-8f8c-53027d111cc0" providerId="ADAL" clId="{240FEE5D-D3E8-49C2-A54C-33E841422391}" dt="2021-08-06T06:14:27.236" v="24694" actId="6549"/>
          <ac:spMkLst>
            <pc:docMk/>
            <pc:sldMk cId="319680661" sldId="678"/>
            <ac:spMk id="2" creationId="{00000000-0000-0000-0000-000000000000}"/>
          </ac:spMkLst>
        </pc:spChg>
        <pc:spChg chg="mod">
          <ac:chgData name="MAEYAMA Shinya" userId="0b7924a8-9abe-4ec5-8f8c-53027d111cc0" providerId="ADAL" clId="{240FEE5D-D3E8-49C2-A54C-33E841422391}" dt="2021-08-06T06:57:07.379" v="26671" actId="6549"/>
          <ac:spMkLst>
            <pc:docMk/>
            <pc:sldMk cId="319680661" sldId="678"/>
            <ac:spMk id="5" creationId="{00000000-0000-0000-0000-000000000000}"/>
          </ac:spMkLst>
        </pc:spChg>
      </pc:sldChg>
      <pc:sldChg chg="addSp delSp modSp add mod">
        <pc:chgData name="MAEYAMA Shinya" userId="0b7924a8-9abe-4ec5-8f8c-53027d111cc0" providerId="ADAL" clId="{240FEE5D-D3E8-49C2-A54C-33E841422391}" dt="2021-08-10T02:55:28.433" v="28325"/>
        <pc:sldMkLst>
          <pc:docMk/>
          <pc:sldMk cId="530074665" sldId="679"/>
        </pc:sldMkLst>
        <pc:spChg chg="del">
          <ac:chgData name="MAEYAMA Shinya" userId="0b7924a8-9abe-4ec5-8f8c-53027d111cc0" providerId="ADAL" clId="{240FEE5D-D3E8-49C2-A54C-33E841422391}" dt="2021-08-06T06:37:40.416" v="25429" actId="478"/>
          <ac:spMkLst>
            <pc:docMk/>
            <pc:sldMk cId="530074665" sldId="679"/>
            <ac:spMk id="8" creationId="{269041B0-7636-4FBE-83A8-69EDACF249FE}"/>
          </ac:spMkLst>
        </pc:spChg>
        <pc:spChg chg="add mod">
          <ac:chgData name="MAEYAMA Shinya" userId="0b7924a8-9abe-4ec5-8f8c-53027d111cc0" providerId="ADAL" clId="{240FEE5D-D3E8-49C2-A54C-33E841422391}" dt="2021-08-07T06:42:07.541" v="27483" actId="1038"/>
          <ac:spMkLst>
            <pc:docMk/>
            <pc:sldMk cId="530074665" sldId="679"/>
            <ac:spMk id="9" creationId="{8888502D-49F9-4D15-9C2A-581D11676E9D}"/>
          </ac:spMkLst>
        </pc:spChg>
        <pc:spChg chg="mod">
          <ac:chgData name="MAEYAMA Shinya" userId="0b7924a8-9abe-4ec5-8f8c-53027d111cc0" providerId="ADAL" clId="{240FEE5D-D3E8-49C2-A54C-33E841422391}" dt="2021-08-10T02:55:28.433" v="28325"/>
          <ac:spMkLst>
            <pc:docMk/>
            <pc:sldMk cId="530074665" sldId="679"/>
            <ac:spMk id="10" creationId="{A531093E-19ED-490A-A002-9ECA988BEFF6}"/>
          </ac:spMkLst>
        </pc:spChg>
        <pc:spChg chg="add del">
          <ac:chgData name="MAEYAMA Shinya" userId="0b7924a8-9abe-4ec5-8f8c-53027d111cc0" providerId="ADAL" clId="{240FEE5D-D3E8-49C2-A54C-33E841422391}" dt="2021-08-06T06:41:07.935" v="25756" actId="22"/>
          <ac:spMkLst>
            <pc:docMk/>
            <pc:sldMk cId="530074665" sldId="679"/>
            <ac:spMk id="16" creationId="{4E7C8B62-C0D7-4D6B-AE45-CB725785C189}"/>
          </ac:spMkLst>
        </pc:spChg>
        <pc:spChg chg="mod">
          <ac:chgData name="MAEYAMA Shinya" userId="0b7924a8-9abe-4ec5-8f8c-53027d111cc0" providerId="ADAL" clId="{240FEE5D-D3E8-49C2-A54C-33E841422391}" dt="2021-08-07T06:39:49.153" v="27460" actId="14100"/>
          <ac:spMkLst>
            <pc:docMk/>
            <pc:sldMk cId="530074665" sldId="679"/>
            <ac:spMk id="22" creationId="{B20727C7-3B1F-4ADD-BC45-FD1A38B49B4F}"/>
          </ac:spMkLst>
        </pc:spChg>
        <pc:spChg chg="mod">
          <ac:chgData name="MAEYAMA Shinya" userId="0b7924a8-9abe-4ec5-8f8c-53027d111cc0" providerId="ADAL" clId="{240FEE5D-D3E8-49C2-A54C-33E841422391}" dt="2021-08-07T06:42:05.735" v="27482" actId="1076"/>
          <ac:spMkLst>
            <pc:docMk/>
            <pc:sldMk cId="530074665" sldId="679"/>
            <ac:spMk id="23" creationId="{3289B167-A34B-4EA3-8710-0ACDF24DB16F}"/>
          </ac:spMkLst>
        </pc:spChg>
        <pc:picChg chg="add mod ord">
          <ac:chgData name="MAEYAMA Shinya" userId="0b7924a8-9abe-4ec5-8f8c-53027d111cc0" providerId="ADAL" clId="{240FEE5D-D3E8-49C2-A54C-33E841422391}" dt="2021-08-07T06:42:07.541" v="27483" actId="1038"/>
          <ac:picMkLst>
            <pc:docMk/>
            <pc:sldMk cId="530074665" sldId="679"/>
            <ac:picMk id="4" creationId="{289DD1C7-1AF8-426B-8C66-4EC5CAB41D7D}"/>
          </ac:picMkLst>
        </pc:picChg>
        <pc:picChg chg="add del mod">
          <ac:chgData name="MAEYAMA Shinya" userId="0b7924a8-9abe-4ec5-8f8c-53027d111cc0" providerId="ADAL" clId="{240FEE5D-D3E8-49C2-A54C-33E841422391}" dt="2021-08-06T06:32:35.598" v="25239" actId="478"/>
          <ac:picMkLst>
            <pc:docMk/>
            <pc:sldMk cId="530074665" sldId="679"/>
            <ac:picMk id="4" creationId="{FF5E787E-D410-4C7D-AC30-552F045FA7F4}"/>
          </ac:picMkLst>
        </pc:picChg>
        <pc:picChg chg="add del mod">
          <ac:chgData name="MAEYAMA Shinya" userId="0b7924a8-9abe-4ec5-8f8c-53027d111cc0" providerId="ADAL" clId="{240FEE5D-D3E8-49C2-A54C-33E841422391}" dt="2021-08-07T06:39:30.321" v="27457" actId="478"/>
          <ac:picMkLst>
            <pc:docMk/>
            <pc:sldMk cId="530074665" sldId="679"/>
            <ac:picMk id="6" creationId="{E06A6E8E-ECEF-4E5A-B009-0FE37B0694C9}"/>
          </ac:picMkLst>
        </pc:picChg>
        <pc:picChg chg="del">
          <ac:chgData name="MAEYAMA Shinya" userId="0b7924a8-9abe-4ec5-8f8c-53027d111cc0" providerId="ADAL" clId="{240FEE5D-D3E8-49C2-A54C-33E841422391}" dt="2021-08-06T06:32:24.325" v="25235" actId="478"/>
          <ac:picMkLst>
            <pc:docMk/>
            <pc:sldMk cId="530074665" sldId="679"/>
            <ac:picMk id="7" creationId="{447A753B-83C7-451C-83FB-F5D36B5CA7A8}"/>
          </ac:picMkLst>
        </pc:picChg>
        <pc:picChg chg="add del mod ord">
          <ac:chgData name="MAEYAMA Shinya" userId="0b7924a8-9abe-4ec5-8f8c-53027d111cc0" providerId="ADAL" clId="{240FEE5D-D3E8-49C2-A54C-33E841422391}" dt="2021-08-07T06:42:02.307" v="27480" actId="478"/>
          <ac:picMkLst>
            <pc:docMk/>
            <pc:sldMk cId="530074665" sldId="679"/>
            <ac:picMk id="7" creationId="{FD1D2AEE-E0D8-4D0E-AFBA-7C47DEED5103}"/>
          </ac:picMkLst>
        </pc:picChg>
        <pc:picChg chg="del">
          <ac:chgData name="MAEYAMA Shinya" userId="0b7924a8-9abe-4ec5-8f8c-53027d111cc0" providerId="ADAL" clId="{240FEE5D-D3E8-49C2-A54C-33E841422391}" dt="2021-08-06T06:24:27.807" v="25215" actId="478"/>
          <ac:picMkLst>
            <pc:docMk/>
            <pc:sldMk cId="530074665" sldId="679"/>
            <ac:picMk id="9" creationId="{FE413FF1-D726-4ABF-A93E-B1BC673F5CE8}"/>
          </ac:picMkLst>
        </pc:picChg>
        <pc:picChg chg="add mod ord">
          <ac:chgData name="MAEYAMA Shinya" userId="0b7924a8-9abe-4ec5-8f8c-53027d111cc0" providerId="ADAL" clId="{240FEE5D-D3E8-49C2-A54C-33E841422391}" dt="2021-08-07T06:42:01.207" v="27479" actId="167"/>
          <ac:picMkLst>
            <pc:docMk/>
            <pc:sldMk cId="530074665" sldId="679"/>
            <ac:picMk id="11" creationId="{C1C780E9-0A49-438B-B545-B557236707E8}"/>
          </ac:picMkLst>
        </pc:picChg>
        <pc:picChg chg="add del mod">
          <ac:chgData name="MAEYAMA Shinya" userId="0b7924a8-9abe-4ec5-8f8c-53027d111cc0" providerId="ADAL" clId="{240FEE5D-D3E8-49C2-A54C-33E841422391}" dt="2021-08-07T06:35:56.015" v="27446" actId="478"/>
          <ac:picMkLst>
            <pc:docMk/>
            <pc:sldMk cId="530074665" sldId="679"/>
            <ac:picMk id="12" creationId="{1CA6CE92-A4EE-40A2-BB13-21A9E1C8927E}"/>
          </ac:picMkLst>
        </pc:picChg>
      </pc:sldChg>
      <pc:sldChg chg="add del">
        <pc:chgData name="MAEYAMA Shinya" userId="0b7924a8-9abe-4ec5-8f8c-53027d111cc0" providerId="ADAL" clId="{240FEE5D-D3E8-49C2-A54C-33E841422391}" dt="2021-08-06T06:15:01.719" v="24702" actId="47"/>
        <pc:sldMkLst>
          <pc:docMk/>
          <pc:sldMk cId="768830554" sldId="679"/>
        </pc:sldMkLst>
      </pc:sldChg>
      <pc:sldChg chg="add del">
        <pc:chgData name="MAEYAMA Shinya" userId="0b7924a8-9abe-4ec5-8f8c-53027d111cc0" providerId="ADAL" clId="{240FEE5D-D3E8-49C2-A54C-33E841422391}" dt="2021-08-06T06:41:02.243" v="25754" actId="47"/>
        <pc:sldMkLst>
          <pc:docMk/>
          <pc:sldMk cId="190937199" sldId="680"/>
        </pc:sldMkLst>
      </pc:sldChg>
      <pc:sldChg chg="addSp delSp modSp add mod">
        <pc:chgData name="MAEYAMA Shinya" userId="0b7924a8-9abe-4ec5-8f8c-53027d111cc0" providerId="ADAL" clId="{240FEE5D-D3E8-49C2-A54C-33E841422391}" dt="2021-08-10T02:55:28.433" v="28325"/>
        <pc:sldMkLst>
          <pc:docMk/>
          <pc:sldMk cId="4127153719" sldId="680"/>
        </pc:sldMkLst>
        <pc:spChg chg="mod">
          <ac:chgData name="MAEYAMA Shinya" userId="0b7924a8-9abe-4ec5-8f8c-53027d111cc0" providerId="ADAL" clId="{240FEE5D-D3E8-49C2-A54C-33E841422391}" dt="2021-08-06T06:41:18.756" v="25764" actId="20577"/>
          <ac:spMkLst>
            <pc:docMk/>
            <pc:sldMk cId="4127153719" sldId="680"/>
            <ac:spMk id="2" creationId="{00000000-0000-0000-0000-000000000000}"/>
          </ac:spMkLst>
        </pc:spChg>
        <pc:spChg chg="add mod">
          <ac:chgData name="MAEYAMA Shinya" userId="0b7924a8-9abe-4ec5-8f8c-53027d111cc0" providerId="ADAL" clId="{240FEE5D-D3E8-49C2-A54C-33E841422391}" dt="2021-08-06T06:42:04.991" v="25774" actId="1076"/>
          <ac:spMkLst>
            <pc:docMk/>
            <pc:sldMk cId="4127153719" sldId="680"/>
            <ac:spMk id="8" creationId="{F970E8D4-361C-4E0D-8B53-01C429C25AFA}"/>
          </ac:spMkLst>
        </pc:spChg>
        <pc:spChg chg="add mod">
          <ac:chgData name="MAEYAMA Shinya" userId="0b7924a8-9abe-4ec5-8f8c-53027d111cc0" providerId="ADAL" clId="{240FEE5D-D3E8-49C2-A54C-33E841422391}" dt="2021-08-06T06:42:04.991" v="25774" actId="1076"/>
          <ac:spMkLst>
            <pc:docMk/>
            <pc:sldMk cId="4127153719" sldId="680"/>
            <ac:spMk id="9" creationId="{309B68EB-B955-4C37-BE2A-784C84979B25}"/>
          </ac:spMkLst>
        </pc:spChg>
        <pc:spChg chg="mod">
          <ac:chgData name="MAEYAMA Shinya" userId="0b7924a8-9abe-4ec5-8f8c-53027d111cc0" providerId="ADAL" clId="{240FEE5D-D3E8-49C2-A54C-33E841422391}" dt="2021-08-10T02:55:28.433" v="28325"/>
          <ac:spMkLst>
            <pc:docMk/>
            <pc:sldMk cId="4127153719" sldId="680"/>
            <ac:spMk id="10" creationId="{A531093E-19ED-490A-A002-9ECA988BEFF6}"/>
          </ac:spMkLst>
        </pc:spChg>
        <pc:spChg chg="mod">
          <ac:chgData name="MAEYAMA Shinya" userId="0b7924a8-9abe-4ec5-8f8c-53027d111cc0" providerId="ADAL" clId="{240FEE5D-D3E8-49C2-A54C-33E841422391}" dt="2021-08-06T06:41:48.131" v="25771"/>
          <ac:spMkLst>
            <pc:docMk/>
            <pc:sldMk cId="4127153719" sldId="680"/>
            <ac:spMk id="15" creationId="{9D8AB4BF-4D7F-4DE3-B43B-2056A9A2ADA5}"/>
          </ac:spMkLst>
        </pc:spChg>
        <pc:spChg chg="mod">
          <ac:chgData name="MAEYAMA Shinya" userId="0b7924a8-9abe-4ec5-8f8c-53027d111cc0" providerId="ADAL" clId="{240FEE5D-D3E8-49C2-A54C-33E841422391}" dt="2021-08-06T06:41:48.131" v="25771"/>
          <ac:spMkLst>
            <pc:docMk/>
            <pc:sldMk cId="4127153719" sldId="680"/>
            <ac:spMk id="16" creationId="{D17CAF43-2626-48A9-81BB-4A481C587E60}"/>
          </ac:spMkLst>
        </pc:spChg>
        <pc:spChg chg="mod">
          <ac:chgData name="MAEYAMA Shinya" userId="0b7924a8-9abe-4ec5-8f8c-53027d111cc0" providerId="ADAL" clId="{240FEE5D-D3E8-49C2-A54C-33E841422391}" dt="2021-08-06T06:41:48.131" v="25771"/>
          <ac:spMkLst>
            <pc:docMk/>
            <pc:sldMk cId="4127153719" sldId="680"/>
            <ac:spMk id="18" creationId="{384DF719-D4B1-4166-813D-5950256DCF48}"/>
          </ac:spMkLst>
        </pc:spChg>
        <pc:spChg chg="mod">
          <ac:chgData name="MAEYAMA Shinya" userId="0b7924a8-9abe-4ec5-8f8c-53027d111cc0" providerId="ADAL" clId="{240FEE5D-D3E8-49C2-A54C-33E841422391}" dt="2021-08-06T06:54:56.477" v="26667" actId="1035"/>
          <ac:spMkLst>
            <pc:docMk/>
            <pc:sldMk cId="4127153719" sldId="680"/>
            <ac:spMk id="22" creationId="{B20727C7-3B1F-4ADD-BC45-FD1A38B49B4F}"/>
          </ac:spMkLst>
        </pc:spChg>
        <pc:spChg chg="del">
          <ac:chgData name="MAEYAMA Shinya" userId="0b7924a8-9abe-4ec5-8f8c-53027d111cc0" providerId="ADAL" clId="{240FEE5D-D3E8-49C2-A54C-33E841422391}" dt="2021-08-06T06:41:36.948" v="25768" actId="478"/>
          <ac:spMkLst>
            <pc:docMk/>
            <pc:sldMk cId="4127153719" sldId="680"/>
            <ac:spMk id="23" creationId="{3289B167-A34B-4EA3-8710-0ACDF24DB16F}"/>
          </ac:spMkLst>
        </pc:spChg>
        <pc:spChg chg="mod">
          <ac:chgData name="MAEYAMA Shinya" userId="0b7924a8-9abe-4ec5-8f8c-53027d111cc0" providerId="ADAL" clId="{240FEE5D-D3E8-49C2-A54C-33E841422391}" dt="2021-08-06T06:41:48.131" v="25771"/>
          <ac:spMkLst>
            <pc:docMk/>
            <pc:sldMk cId="4127153719" sldId="680"/>
            <ac:spMk id="27" creationId="{C47B5DD9-8C3F-47C2-A046-18A08CC1A792}"/>
          </ac:spMkLst>
        </pc:spChg>
        <pc:spChg chg="mod">
          <ac:chgData name="MAEYAMA Shinya" userId="0b7924a8-9abe-4ec5-8f8c-53027d111cc0" providerId="ADAL" clId="{240FEE5D-D3E8-49C2-A54C-33E841422391}" dt="2021-08-06T06:41:48.131" v="25771"/>
          <ac:spMkLst>
            <pc:docMk/>
            <pc:sldMk cId="4127153719" sldId="680"/>
            <ac:spMk id="28" creationId="{E64E4380-05F9-4595-A9D8-8419F2D88D48}"/>
          </ac:spMkLst>
        </pc:spChg>
        <pc:spChg chg="mod">
          <ac:chgData name="MAEYAMA Shinya" userId="0b7924a8-9abe-4ec5-8f8c-53027d111cc0" providerId="ADAL" clId="{240FEE5D-D3E8-49C2-A54C-33E841422391}" dt="2021-08-06T06:41:48.131" v="25771"/>
          <ac:spMkLst>
            <pc:docMk/>
            <pc:sldMk cId="4127153719" sldId="680"/>
            <ac:spMk id="30" creationId="{C73F4C3A-CB3E-4308-BC8C-F01D18A8425C}"/>
          </ac:spMkLst>
        </pc:spChg>
        <pc:spChg chg="mod">
          <ac:chgData name="MAEYAMA Shinya" userId="0b7924a8-9abe-4ec5-8f8c-53027d111cc0" providerId="ADAL" clId="{240FEE5D-D3E8-49C2-A54C-33E841422391}" dt="2021-08-06T06:41:48.131" v="25771"/>
          <ac:spMkLst>
            <pc:docMk/>
            <pc:sldMk cId="4127153719" sldId="680"/>
            <ac:spMk id="37" creationId="{D585CE4E-ADC6-4196-88A4-00A98B15C25A}"/>
          </ac:spMkLst>
        </pc:spChg>
        <pc:spChg chg="mod">
          <ac:chgData name="MAEYAMA Shinya" userId="0b7924a8-9abe-4ec5-8f8c-53027d111cc0" providerId="ADAL" clId="{240FEE5D-D3E8-49C2-A54C-33E841422391}" dt="2021-08-06T06:41:48.131" v="25771"/>
          <ac:spMkLst>
            <pc:docMk/>
            <pc:sldMk cId="4127153719" sldId="680"/>
            <ac:spMk id="38" creationId="{897AF958-C63A-4B09-9E3A-99E3FEFF64C8}"/>
          </ac:spMkLst>
        </pc:spChg>
        <pc:spChg chg="mod">
          <ac:chgData name="MAEYAMA Shinya" userId="0b7924a8-9abe-4ec5-8f8c-53027d111cc0" providerId="ADAL" clId="{240FEE5D-D3E8-49C2-A54C-33E841422391}" dt="2021-08-06T06:41:48.131" v="25771"/>
          <ac:spMkLst>
            <pc:docMk/>
            <pc:sldMk cId="4127153719" sldId="680"/>
            <ac:spMk id="40" creationId="{94E17F81-1CC6-4459-BFD4-570B5929FD77}"/>
          </ac:spMkLst>
        </pc:spChg>
        <pc:spChg chg="mod">
          <ac:chgData name="MAEYAMA Shinya" userId="0b7924a8-9abe-4ec5-8f8c-53027d111cc0" providerId="ADAL" clId="{240FEE5D-D3E8-49C2-A54C-33E841422391}" dt="2021-08-06T06:41:48.131" v="25771"/>
          <ac:spMkLst>
            <pc:docMk/>
            <pc:sldMk cId="4127153719" sldId="680"/>
            <ac:spMk id="47" creationId="{FFAFCD36-D1F7-4EA3-875D-6F4B723A7193}"/>
          </ac:spMkLst>
        </pc:spChg>
        <pc:spChg chg="mod">
          <ac:chgData name="MAEYAMA Shinya" userId="0b7924a8-9abe-4ec5-8f8c-53027d111cc0" providerId="ADAL" clId="{240FEE5D-D3E8-49C2-A54C-33E841422391}" dt="2021-08-06T06:41:48.131" v="25771"/>
          <ac:spMkLst>
            <pc:docMk/>
            <pc:sldMk cId="4127153719" sldId="680"/>
            <ac:spMk id="48" creationId="{723E4359-FF7A-4BC9-91FF-929ED601A4C5}"/>
          </ac:spMkLst>
        </pc:spChg>
        <pc:spChg chg="mod">
          <ac:chgData name="MAEYAMA Shinya" userId="0b7924a8-9abe-4ec5-8f8c-53027d111cc0" providerId="ADAL" clId="{240FEE5D-D3E8-49C2-A54C-33E841422391}" dt="2021-08-06T06:41:48.131" v="25771"/>
          <ac:spMkLst>
            <pc:docMk/>
            <pc:sldMk cId="4127153719" sldId="680"/>
            <ac:spMk id="50" creationId="{B3C00758-159A-4E23-A791-67CD5CC053DB}"/>
          </ac:spMkLst>
        </pc:spChg>
        <pc:spChg chg="add mod">
          <ac:chgData name="MAEYAMA Shinya" userId="0b7924a8-9abe-4ec5-8f8c-53027d111cc0" providerId="ADAL" clId="{240FEE5D-D3E8-49C2-A54C-33E841422391}" dt="2021-08-06T06:42:04.991" v="25774" actId="1076"/>
          <ac:spMkLst>
            <pc:docMk/>
            <pc:sldMk cId="4127153719" sldId="680"/>
            <ac:spMk id="58" creationId="{3661AB0D-CD85-42A1-B61F-06257CD49DCC}"/>
          </ac:spMkLst>
        </pc:spChg>
        <pc:spChg chg="add mod">
          <ac:chgData name="MAEYAMA Shinya" userId="0b7924a8-9abe-4ec5-8f8c-53027d111cc0" providerId="ADAL" clId="{240FEE5D-D3E8-49C2-A54C-33E841422391}" dt="2021-08-06T06:42:04.991" v="25774" actId="1076"/>
          <ac:spMkLst>
            <pc:docMk/>
            <pc:sldMk cId="4127153719" sldId="680"/>
            <ac:spMk id="60" creationId="{76AABAA9-26E9-4C4F-98F9-A5317ECC716D}"/>
          </ac:spMkLst>
        </pc:spChg>
        <pc:spChg chg="add mod">
          <ac:chgData name="MAEYAMA Shinya" userId="0b7924a8-9abe-4ec5-8f8c-53027d111cc0" providerId="ADAL" clId="{240FEE5D-D3E8-49C2-A54C-33E841422391}" dt="2021-08-06T06:42:04.991" v="25774" actId="1076"/>
          <ac:spMkLst>
            <pc:docMk/>
            <pc:sldMk cId="4127153719" sldId="680"/>
            <ac:spMk id="61" creationId="{8BF5BBDD-9E81-44C8-8501-F50E5BD98B3A}"/>
          </ac:spMkLst>
        </pc:spChg>
        <pc:spChg chg="add mod">
          <ac:chgData name="MAEYAMA Shinya" userId="0b7924a8-9abe-4ec5-8f8c-53027d111cc0" providerId="ADAL" clId="{240FEE5D-D3E8-49C2-A54C-33E841422391}" dt="2021-08-06T06:42:04.991" v="25774" actId="1076"/>
          <ac:spMkLst>
            <pc:docMk/>
            <pc:sldMk cId="4127153719" sldId="680"/>
            <ac:spMk id="62" creationId="{774FCCED-0B92-4FD9-AF5C-1246D2F6ADF7}"/>
          </ac:spMkLst>
        </pc:spChg>
        <pc:grpChg chg="add mod">
          <ac:chgData name="MAEYAMA Shinya" userId="0b7924a8-9abe-4ec5-8f8c-53027d111cc0" providerId="ADAL" clId="{240FEE5D-D3E8-49C2-A54C-33E841422391}" dt="2021-08-06T06:42:04.991" v="25774" actId="1076"/>
          <ac:grpSpMkLst>
            <pc:docMk/>
            <pc:sldMk cId="4127153719" sldId="680"/>
            <ac:grpSpMk id="11" creationId="{54D04A42-F0A4-421B-8DCA-347010221810}"/>
          </ac:grpSpMkLst>
        </pc:grpChg>
        <pc:grpChg chg="add mod">
          <ac:chgData name="MAEYAMA Shinya" userId="0b7924a8-9abe-4ec5-8f8c-53027d111cc0" providerId="ADAL" clId="{240FEE5D-D3E8-49C2-A54C-33E841422391}" dt="2021-08-06T06:42:04.991" v="25774" actId="1076"/>
          <ac:grpSpMkLst>
            <pc:docMk/>
            <pc:sldMk cId="4127153719" sldId="680"/>
            <ac:grpSpMk id="24" creationId="{ECC912C1-36AA-4311-8FF3-B2AC25EBD5CF}"/>
          </ac:grpSpMkLst>
        </pc:grpChg>
        <pc:grpChg chg="add mod">
          <ac:chgData name="MAEYAMA Shinya" userId="0b7924a8-9abe-4ec5-8f8c-53027d111cc0" providerId="ADAL" clId="{240FEE5D-D3E8-49C2-A54C-33E841422391}" dt="2021-08-06T06:42:04.991" v="25774" actId="1076"/>
          <ac:grpSpMkLst>
            <pc:docMk/>
            <pc:sldMk cId="4127153719" sldId="680"/>
            <ac:grpSpMk id="34" creationId="{03C089C1-2FD4-451F-B88D-9E0471E50ABF}"/>
          </ac:grpSpMkLst>
        </pc:grpChg>
        <pc:grpChg chg="add mod">
          <ac:chgData name="MAEYAMA Shinya" userId="0b7924a8-9abe-4ec5-8f8c-53027d111cc0" providerId="ADAL" clId="{240FEE5D-D3E8-49C2-A54C-33E841422391}" dt="2021-08-06T06:42:04.991" v="25774" actId="1076"/>
          <ac:grpSpMkLst>
            <pc:docMk/>
            <pc:sldMk cId="4127153719" sldId="680"/>
            <ac:grpSpMk id="44" creationId="{B444827D-62CE-443E-956A-C374CCE33366}"/>
          </ac:grpSpMkLst>
        </pc:grpChg>
        <pc:picChg chg="del">
          <ac:chgData name="MAEYAMA Shinya" userId="0b7924a8-9abe-4ec5-8f8c-53027d111cc0" providerId="ADAL" clId="{240FEE5D-D3E8-49C2-A54C-33E841422391}" dt="2021-08-06T06:41:34.911" v="25766" actId="478"/>
          <ac:picMkLst>
            <pc:docMk/>
            <pc:sldMk cId="4127153719" sldId="680"/>
            <ac:picMk id="6" creationId="{E06A6E8E-ECEF-4E5A-B009-0FE37B0694C9}"/>
          </ac:picMkLst>
        </pc:picChg>
        <pc:picChg chg="del">
          <ac:chgData name="MAEYAMA Shinya" userId="0b7924a8-9abe-4ec5-8f8c-53027d111cc0" providerId="ADAL" clId="{240FEE5D-D3E8-49C2-A54C-33E841422391}" dt="2021-08-06T06:41:35.444" v="25767" actId="478"/>
          <ac:picMkLst>
            <pc:docMk/>
            <pc:sldMk cId="4127153719" sldId="680"/>
            <ac:picMk id="12" creationId="{1CA6CE92-A4EE-40A2-BB13-21A9E1C8927E}"/>
          </ac:picMkLst>
        </pc:picChg>
        <pc:picChg chg="add mod">
          <ac:chgData name="MAEYAMA Shinya" userId="0b7924a8-9abe-4ec5-8f8c-53027d111cc0" providerId="ADAL" clId="{240FEE5D-D3E8-49C2-A54C-33E841422391}" dt="2021-08-06T06:42:04.991" v="25774" actId="1076"/>
          <ac:picMkLst>
            <pc:docMk/>
            <pc:sldMk cId="4127153719" sldId="680"/>
            <ac:picMk id="59" creationId="{9F3F162F-A3D5-474C-85B7-CAD3675043B3}"/>
          </ac:picMkLst>
        </pc:pic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13" creationId="{4BBD568C-4E93-4B46-9A76-5F3872159B9F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14" creationId="{2B53FCE8-0B62-4133-9555-6476FE4285F9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17" creationId="{C9E827BB-4570-4CFF-B62A-64EA03CCDB5D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19" creationId="{29D8DD12-A2D4-423B-9989-EC297B8F700C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20" creationId="{E9D24B9B-79E2-41C9-912A-5D04A23B22EF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21" creationId="{8F908B35-8A58-449E-9549-C685EAFF8417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25" creationId="{948188C6-B8D4-45A2-9F90-032543E8A1EB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26" creationId="{2F3CE12B-5E04-4985-8F4E-71D447EF5FBB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29" creationId="{598E0622-FD5C-42C7-8A74-49BD19A653E9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31" creationId="{C958538D-B3BE-47EC-BC75-ED422DEA7382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32" creationId="{320D2100-9968-4D1F-841F-AE337679C7FA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33" creationId="{52E4C0CC-5C6C-4933-B61A-0D676FA4CC7C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35" creationId="{952AF0BC-4805-41CB-BF45-1F693B1C001A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36" creationId="{4C482535-CDAE-4587-B64F-320250E21882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39" creationId="{EED07D3E-19C5-4F96-8050-7AAF1E693974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41" creationId="{CA3DC3B7-D5EE-4504-BC96-6FF112769C70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42" creationId="{B750BFA5-7260-4962-B7EA-3B32FAE695E2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43" creationId="{2859B01D-15D0-4F29-997A-AC609BD84713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45" creationId="{4F7B8D4F-6DE3-4EA3-8843-61EFF47268CA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46" creationId="{492F92E5-D8B3-4648-9786-6DA30E947F74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49" creationId="{6CF33E28-8B79-42C1-98C4-84D3D0CB8A80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51" creationId="{4E5B3A87-E3CA-492F-A834-C93E68242835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52" creationId="{6149298D-CDBC-47A5-8BF9-B5F7AC67E3B7}"/>
          </ac:cxnSpMkLst>
        </pc:cxnChg>
        <pc:cxnChg chg="mod">
          <ac:chgData name="MAEYAMA Shinya" userId="0b7924a8-9abe-4ec5-8f8c-53027d111cc0" providerId="ADAL" clId="{240FEE5D-D3E8-49C2-A54C-33E841422391}" dt="2021-08-06T06:41:48.131" v="25771"/>
          <ac:cxnSpMkLst>
            <pc:docMk/>
            <pc:sldMk cId="4127153719" sldId="680"/>
            <ac:cxnSpMk id="53" creationId="{E0B62988-4275-41E0-95D7-1CC72390CC41}"/>
          </ac:cxnSpMkLst>
        </pc:cxnChg>
        <pc:cxnChg chg="add mod">
          <ac:chgData name="MAEYAMA Shinya" userId="0b7924a8-9abe-4ec5-8f8c-53027d111cc0" providerId="ADAL" clId="{240FEE5D-D3E8-49C2-A54C-33E841422391}" dt="2021-08-06T06:42:04.991" v="25774" actId="1076"/>
          <ac:cxnSpMkLst>
            <pc:docMk/>
            <pc:sldMk cId="4127153719" sldId="680"/>
            <ac:cxnSpMk id="54" creationId="{670F100D-73AB-479A-967F-4F922D896DD7}"/>
          </ac:cxnSpMkLst>
        </pc:cxnChg>
        <pc:cxnChg chg="add mod">
          <ac:chgData name="MAEYAMA Shinya" userId="0b7924a8-9abe-4ec5-8f8c-53027d111cc0" providerId="ADAL" clId="{240FEE5D-D3E8-49C2-A54C-33E841422391}" dt="2021-08-06T06:42:04.991" v="25774" actId="1076"/>
          <ac:cxnSpMkLst>
            <pc:docMk/>
            <pc:sldMk cId="4127153719" sldId="680"/>
            <ac:cxnSpMk id="55" creationId="{1623D4B7-F3A0-4281-A112-76A6AF3B5231}"/>
          </ac:cxnSpMkLst>
        </pc:cxnChg>
        <pc:cxnChg chg="add mod">
          <ac:chgData name="MAEYAMA Shinya" userId="0b7924a8-9abe-4ec5-8f8c-53027d111cc0" providerId="ADAL" clId="{240FEE5D-D3E8-49C2-A54C-33E841422391}" dt="2021-08-06T06:42:04.991" v="25774" actId="1076"/>
          <ac:cxnSpMkLst>
            <pc:docMk/>
            <pc:sldMk cId="4127153719" sldId="680"/>
            <ac:cxnSpMk id="56" creationId="{681A371B-4034-4B00-A878-9A8342398DE7}"/>
          </ac:cxnSpMkLst>
        </pc:cxnChg>
        <pc:cxnChg chg="add mod">
          <ac:chgData name="MAEYAMA Shinya" userId="0b7924a8-9abe-4ec5-8f8c-53027d111cc0" providerId="ADAL" clId="{240FEE5D-D3E8-49C2-A54C-33E841422391}" dt="2021-08-06T06:42:04.991" v="25774" actId="1076"/>
          <ac:cxnSpMkLst>
            <pc:docMk/>
            <pc:sldMk cId="4127153719" sldId="680"/>
            <ac:cxnSpMk id="57" creationId="{21315CD2-5A47-4AC5-B8AB-3B3B063D65D2}"/>
          </ac:cxnSpMkLst>
        </pc:cxnChg>
      </pc:sldChg>
      <pc:sldChg chg="addSp delSp modSp add mod modAnim">
        <pc:chgData name="MAEYAMA Shinya" userId="0b7924a8-9abe-4ec5-8f8c-53027d111cc0" providerId="ADAL" clId="{240FEE5D-D3E8-49C2-A54C-33E841422391}" dt="2021-08-10T02:55:28.433" v="28325"/>
        <pc:sldMkLst>
          <pc:docMk/>
          <pc:sldMk cId="2264640232" sldId="681"/>
        </pc:sldMkLst>
        <pc:spChg chg="mod">
          <ac:chgData name="MAEYAMA Shinya" userId="0b7924a8-9abe-4ec5-8f8c-53027d111cc0" providerId="ADAL" clId="{240FEE5D-D3E8-49C2-A54C-33E841422391}" dt="2021-08-07T05:21:04.963" v="27326" actId="20577"/>
          <ac:spMkLst>
            <pc:docMk/>
            <pc:sldMk cId="2264640232" sldId="681"/>
            <ac:spMk id="2" creationId="{00000000-0000-0000-0000-000000000000}"/>
          </ac:spMkLst>
        </pc:spChg>
        <pc:spChg chg="add mod">
          <ac:chgData name="MAEYAMA Shinya" userId="0b7924a8-9abe-4ec5-8f8c-53027d111cc0" providerId="ADAL" clId="{240FEE5D-D3E8-49C2-A54C-33E841422391}" dt="2021-08-07T05:36:40.370" v="27339" actId="571"/>
          <ac:spMkLst>
            <pc:docMk/>
            <pc:sldMk cId="2264640232" sldId="681"/>
            <ac:spMk id="8" creationId="{C2283B6C-25C8-43AB-BCEF-F4A074B56B1C}"/>
          </ac:spMkLst>
        </pc:spChg>
        <pc:spChg chg="del">
          <ac:chgData name="MAEYAMA Shinya" userId="0b7924a8-9abe-4ec5-8f8c-53027d111cc0" providerId="ADAL" clId="{240FEE5D-D3E8-49C2-A54C-33E841422391}" dt="2021-08-07T04:43:05.187" v="26903" actId="478"/>
          <ac:spMkLst>
            <pc:docMk/>
            <pc:sldMk cId="2264640232" sldId="681"/>
            <ac:spMk id="9" creationId="{8888502D-49F9-4D15-9C2A-581D11676E9D}"/>
          </ac:spMkLst>
        </pc:spChg>
        <pc:spChg chg="add mod">
          <ac:chgData name="MAEYAMA Shinya" userId="0b7924a8-9abe-4ec5-8f8c-53027d111cc0" providerId="ADAL" clId="{240FEE5D-D3E8-49C2-A54C-33E841422391}" dt="2021-08-07T05:36:40.370" v="27339" actId="571"/>
          <ac:spMkLst>
            <pc:docMk/>
            <pc:sldMk cId="2264640232" sldId="681"/>
            <ac:spMk id="9" creationId="{C433D600-65A6-4CE2-A611-795C0A76BB57}"/>
          </ac:spMkLst>
        </pc:spChg>
        <pc:spChg chg="mod">
          <ac:chgData name="MAEYAMA Shinya" userId="0b7924a8-9abe-4ec5-8f8c-53027d111cc0" providerId="ADAL" clId="{240FEE5D-D3E8-49C2-A54C-33E841422391}" dt="2021-08-10T02:55:28.433" v="28325"/>
          <ac:spMkLst>
            <pc:docMk/>
            <pc:sldMk cId="2264640232" sldId="681"/>
            <ac:spMk id="10" creationId="{A531093E-19ED-490A-A002-9ECA988BEFF6}"/>
          </ac:spMkLst>
        </pc:spChg>
        <pc:spChg chg="add mod ord">
          <ac:chgData name="MAEYAMA Shinya" userId="0b7924a8-9abe-4ec5-8f8c-53027d111cc0" providerId="ADAL" clId="{240FEE5D-D3E8-49C2-A54C-33E841422391}" dt="2021-08-07T05:36:59.415" v="27356" actId="166"/>
          <ac:spMkLst>
            <pc:docMk/>
            <pc:sldMk cId="2264640232" sldId="681"/>
            <ac:spMk id="11" creationId="{EDD897C9-D3F1-4D80-A629-0D0AAF04E23D}"/>
          </ac:spMkLst>
        </pc:spChg>
        <pc:spChg chg="mod ord">
          <ac:chgData name="MAEYAMA Shinya" userId="0b7924a8-9abe-4ec5-8f8c-53027d111cc0" providerId="ADAL" clId="{240FEE5D-D3E8-49C2-A54C-33E841422391}" dt="2021-08-07T05:36:59.415" v="27356" actId="166"/>
          <ac:spMkLst>
            <pc:docMk/>
            <pc:sldMk cId="2264640232" sldId="681"/>
            <ac:spMk id="22" creationId="{B20727C7-3B1F-4ADD-BC45-FD1A38B49B4F}"/>
          </ac:spMkLst>
        </pc:spChg>
        <pc:spChg chg="del">
          <ac:chgData name="MAEYAMA Shinya" userId="0b7924a8-9abe-4ec5-8f8c-53027d111cc0" providerId="ADAL" clId="{240FEE5D-D3E8-49C2-A54C-33E841422391}" dt="2021-08-07T04:43:03.450" v="26902" actId="478"/>
          <ac:spMkLst>
            <pc:docMk/>
            <pc:sldMk cId="2264640232" sldId="681"/>
            <ac:spMk id="23" creationId="{3289B167-A34B-4EA3-8710-0ACDF24DB16F}"/>
          </ac:spMkLst>
        </pc:spChg>
        <pc:picChg chg="add mod modCrop">
          <ac:chgData name="MAEYAMA Shinya" userId="0b7924a8-9abe-4ec5-8f8c-53027d111cc0" providerId="ADAL" clId="{240FEE5D-D3E8-49C2-A54C-33E841422391}" dt="2021-08-07T05:36:45.960" v="27345" actId="1037"/>
          <ac:picMkLst>
            <pc:docMk/>
            <pc:sldMk cId="2264640232" sldId="681"/>
            <ac:picMk id="3" creationId="{CCDC4E03-97E2-44E7-B1D0-0FC1C2B0E2B1}"/>
          </ac:picMkLst>
        </pc:picChg>
        <pc:picChg chg="add mod modCrop">
          <ac:chgData name="MAEYAMA Shinya" userId="0b7924a8-9abe-4ec5-8f8c-53027d111cc0" providerId="ADAL" clId="{240FEE5D-D3E8-49C2-A54C-33E841422391}" dt="2021-08-07T05:36:43.805" v="27343" actId="1036"/>
          <ac:picMkLst>
            <pc:docMk/>
            <pc:sldMk cId="2264640232" sldId="681"/>
            <ac:picMk id="4" creationId="{9B961C0D-37AE-43CA-8925-D1AE5E6A157D}"/>
          </ac:picMkLst>
        </pc:picChg>
        <pc:picChg chg="del">
          <ac:chgData name="MAEYAMA Shinya" userId="0b7924a8-9abe-4ec5-8f8c-53027d111cc0" providerId="ADAL" clId="{240FEE5D-D3E8-49C2-A54C-33E841422391}" dt="2021-08-07T04:42:59.344" v="26900" actId="478"/>
          <ac:picMkLst>
            <pc:docMk/>
            <pc:sldMk cId="2264640232" sldId="681"/>
            <ac:picMk id="6" creationId="{E06A6E8E-ECEF-4E5A-B009-0FE37B0694C9}"/>
          </ac:picMkLst>
        </pc:picChg>
        <pc:picChg chg="del">
          <ac:chgData name="MAEYAMA Shinya" userId="0b7924a8-9abe-4ec5-8f8c-53027d111cc0" providerId="ADAL" clId="{240FEE5D-D3E8-49C2-A54C-33E841422391}" dt="2021-08-07T04:42:59.824" v="26901" actId="478"/>
          <ac:picMkLst>
            <pc:docMk/>
            <pc:sldMk cId="2264640232" sldId="681"/>
            <ac:picMk id="12" creationId="{1CA6CE92-A4EE-40A2-BB13-21A9E1C8927E}"/>
          </ac:picMkLst>
        </pc:picChg>
        <pc:picChg chg="add mod">
          <ac:chgData name="MAEYAMA Shinya" userId="0b7924a8-9abe-4ec5-8f8c-53027d111cc0" providerId="ADAL" clId="{240FEE5D-D3E8-49C2-A54C-33E841422391}" dt="2021-08-07T05:36:40.370" v="27339" actId="571"/>
          <ac:picMkLst>
            <pc:docMk/>
            <pc:sldMk cId="2264640232" sldId="681"/>
            <ac:picMk id="12" creationId="{A04A0C86-6D35-4843-AB99-0485815FBA74}"/>
          </ac:picMkLst>
        </pc:picChg>
        <pc:picChg chg="add mod">
          <ac:chgData name="MAEYAMA Shinya" userId="0b7924a8-9abe-4ec5-8f8c-53027d111cc0" providerId="ADAL" clId="{240FEE5D-D3E8-49C2-A54C-33E841422391}" dt="2021-08-07T05:36:40.370" v="27339" actId="571"/>
          <ac:picMkLst>
            <pc:docMk/>
            <pc:sldMk cId="2264640232" sldId="681"/>
            <ac:picMk id="13" creationId="{8CD33F14-5773-46C1-845B-BF3AD63D4E14}"/>
          </ac:picMkLst>
        </pc:picChg>
      </pc:sldChg>
      <pc:sldChg chg="addSp delSp modSp add mod delAnim modAnim">
        <pc:chgData name="MAEYAMA Shinya" userId="0b7924a8-9abe-4ec5-8f8c-53027d111cc0" providerId="ADAL" clId="{240FEE5D-D3E8-49C2-A54C-33E841422391}" dt="2021-08-10T02:55:28.433" v="28325"/>
        <pc:sldMkLst>
          <pc:docMk/>
          <pc:sldMk cId="1869653360" sldId="682"/>
        </pc:sldMkLst>
        <pc:spChg chg="mod">
          <ac:chgData name="MAEYAMA Shinya" userId="0b7924a8-9abe-4ec5-8f8c-53027d111cc0" providerId="ADAL" clId="{240FEE5D-D3E8-49C2-A54C-33E841422391}" dt="2021-08-10T02:34:41.744" v="28022" actId="6549"/>
          <ac:spMkLst>
            <pc:docMk/>
            <pc:sldMk cId="1869653360" sldId="682"/>
            <ac:spMk id="2" creationId="{00000000-0000-0000-0000-000000000000}"/>
          </ac:spMkLst>
        </pc:spChg>
        <pc:spChg chg="add del mod">
          <ac:chgData name="MAEYAMA Shinya" userId="0b7924a8-9abe-4ec5-8f8c-53027d111cc0" providerId="ADAL" clId="{240FEE5D-D3E8-49C2-A54C-33E841422391}" dt="2021-08-10T02:39:28.630" v="28042"/>
          <ac:spMkLst>
            <pc:docMk/>
            <pc:sldMk cId="1869653360" sldId="682"/>
            <ac:spMk id="8" creationId="{63C95E91-9F90-4430-8F0B-170F114AC386}"/>
          </ac:spMkLst>
        </pc:spChg>
        <pc:spChg chg="add mod">
          <ac:chgData name="MAEYAMA Shinya" userId="0b7924a8-9abe-4ec5-8f8c-53027d111cc0" providerId="ADAL" clId="{240FEE5D-D3E8-49C2-A54C-33E841422391}" dt="2021-08-10T02:54:59.305" v="28324" actId="404"/>
          <ac:spMkLst>
            <pc:docMk/>
            <pc:sldMk cId="1869653360" sldId="682"/>
            <ac:spMk id="9" creationId="{2E3AEA82-7A3C-413D-AF5E-240615797B67}"/>
          </ac:spMkLst>
        </pc:spChg>
        <pc:spChg chg="mod">
          <ac:chgData name="MAEYAMA Shinya" userId="0b7924a8-9abe-4ec5-8f8c-53027d111cc0" providerId="ADAL" clId="{240FEE5D-D3E8-49C2-A54C-33E841422391}" dt="2021-08-10T02:55:28.433" v="28325"/>
          <ac:spMkLst>
            <pc:docMk/>
            <pc:sldMk cId="1869653360" sldId="682"/>
            <ac:spMk id="10" creationId="{A531093E-19ED-490A-A002-9ECA988BEFF6}"/>
          </ac:spMkLst>
        </pc:spChg>
        <pc:spChg chg="del">
          <ac:chgData name="MAEYAMA Shinya" userId="0b7924a8-9abe-4ec5-8f8c-53027d111cc0" providerId="ADAL" clId="{240FEE5D-D3E8-49C2-A54C-33E841422391}" dt="2021-08-10T02:34:45.779" v="28024" actId="478"/>
          <ac:spMkLst>
            <pc:docMk/>
            <pc:sldMk cId="1869653360" sldId="682"/>
            <ac:spMk id="11" creationId="{EDD897C9-D3F1-4D80-A629-0D0AAF04E23D}"/>
          </ac:spMkLst>
        </pc:spChg>
        <pc:spChg chg="add mod">
          <ac:chgData name="MAEYAMA Shinya" userId="0b7924a8-9abe-4ec5-8f8c-53027d111cc0" providerId="ADAL" clId="{240FEE5D-D3E8-49C2-A54C-33E841422391}" dt="2021-08-10T02:47:05.549" v="28157" actId="1076"/>
          <ac:spMkLst>
            <pc:docMk/>
            <pc:sldMk cId="1869653360" sldId="682"/>
            <ac:spMk id="12" creationId="{81F0C77E-4565-4414-801B-36001F39A340}"/>
          </ac:spMkLst>
        </pc:spChg>
        <pc:spChg chg="add mod">
          <ac:chgData name="MAEYAMA Shinya" userId="0b7924a8-9abe-4ec5-8f8c-53027d111cc0" providerId="ADAL" clId="{240FEE5D-D3E8-49C2-A54C-33E841422391}" dt="2021-08-10T02:49:28.197" v="28250" actId="1076"/>
          <ac:spMkLst>
            <pc:docMk/>
            <pc:sldMk cId="1869653360" sldId="682"/>
            <ac:spMk id="15" creationId="{679EAEA0-6B79-4C35-BD9B-976E8EA29F97}"/>
          </ac:spMkLst>
        </pc:spChg>
        <pc:spChg chg="add mod">
          <ac:chgData name="MAEYAMA Shinya" userId="0b7924a8-9abe-4ec5-8f8c-53027d111cc0" providerId="ADAL" clId="{240FEE5D-D3E8-49C2-A54C-33E841422391}" dt="2021-08-10T02:50:22.791" v="28293" actId="1035"/>
          <ac:spMkLst>
            <pc:docMk/>
            <pc:sldMk cId="1869653360" sldId="682"/>
            <ac:spMk id="17" creationId="{CD3C67D4-D7B4-404E-AAE4-A3E8FCF8A16A}"/>
          </ac:spMkLst>
        </pc:spChg>
        <pc:spChg chg="del">
          <ac:chgData name="MAEYAMA Shinya" userId="0b7924a8-9abe-4ec5-8f8c-53027d111cc0" providerId="ADAL" clId="{240FEE5D-D3E8-49C2-A54C-33E841422391}" dt="2021-08-10T02:34:44.192" v="28023" actId="478"/>
          <ac:spMkLst>
            <pc:docMk/>
            <pc:sldMk cId="1869653360" sldId="682"/>
            <ac:spMk id="22" creationId="{B20727C7-3B1F-4ADD-BC45-FD1A38B49B4F}"/>
          </ac:spMkLst>
        </pc:spChg>
        <pc:picChg chg="del">
          <ac:chgData name="MAEYAMA Shinya" userId="0b7924a8-9abe-4ec5-8f8c-53027d111cc0" providerId="ADAL" clId="{240FEE5D-D3E8-49C2-A54C-33E841422391}" dt="2021-08-10T02:34:59.019" v="28026" actId="478"/>
          <ac:picMkLst>
            <pc:docMk/>
            <pc:sldMk cId="1869653360" sldId="682"/>
            <ac:picMk id="3" creationId="{CCDC4E03-97E2-44E7-B1D0-0FC1C2B0E2B1}"/>
          </ac:picMkLst>
        </pc:picChg>
        <pc:picChg chg="del">
          <ac:chgData name="MAEYAMA Shinya" userId="0b7924a8-9abe-4ec5-8f8c-53027d111cc0" providerId="ADAL" clId="{240FEE5D-D3E8-49C2-A54C-33E841422391}" dt="2021-08-10T02:34:59.610" v="28027" actId="478"/>
          <ac:picMkLst>
            <pc:docMk/>
            <pc:sldMk cId="1869653360" sldId="682"/>
            <ac:picMk id="4" creationId="{9B961C0D-37AE-43CA-8925-D1AE5E6A157D}"/>
          </ac:picMkLst>
        </pc:picChg>
        <pc:picChg chg="add mod">
          <ac:chgData name="MAEYAMA Shinya" userId="0b7924a8-9abe-4ec5-8f8c-53027d111cc0" providerId="ADAL" clId="{240FEE5D-D3E8-49C2-A54C-33E841422391}" dt="2021-08-10T02:46:58.449" v="28155" actId="1076"/>
          <ac:picMkLst>
            <pc:docMk/>
            <pc:sldMk cId="1869653360" sldId="682"/>
            <ac:picMk id="7" creationId="{9B7B0E11-39E8-4366-8DA6-388A7DCAA8AD}"/>
          </ac:picMkLst>
        </pc:picChg>
        <pc:picChg chg="add mod modCrop">
          <ac:chgData name="MAEYAMA Shinya" userId="0b7924a8-9abe-4ec5-8f8c-53027d111cc0" providerId="ADAL" clId="{240FEE5D-D3E8-49C2-A54C-33E841422391}" dt="2021-08-10T02:48:53.408" v="28208" actId="1036"/>
          <ac:picMkLst>
            <pc:docMk/>
            <pc:sldMk cId="1869653360" sldId="682"/>
            <ac:picMk id="13" creationId="{D4CF8D23-4C91-45F6-965E-FC6255D1C270}"/>
          </ac:picMkLst>
        </pc:picChg>
        <pc:picChg chg="add mod modCrop">
          <ac:chgData name="MAEYAMA Shinya" userId="0b7924a8-9abe-4ec5-8f8c-53027d111cc0" providerId="ADAL" clId="{240FEE5D-D3E8-49C2-A54C-33E841422391}" dt="2021-08-10T02:48:47.813" v="28206" actId="1036"/>
          <ac:picMkLst>
            <pc:docMk/>
            <pc:sldMk cId="1869653360" sldId="682"/>
            <ac:picMk id="14" creationId="{D8CA4394-6DBF-486D-8628-F19F409EB1D8}"/>
          </ac:picMkLst>
        </pc:picChg>
      </pc:sldChg>
    </pc:docChg>
  </pc:docChgLst>
  <pc:docChgLst>
    <pc:chgData name="MAEYAMA Shinya" userId="0b7924a8-9abe-4ec5-8f8c-53027d111cc0" providerId="ADAL" clId="{E143F66D-A441-4E36-A2B4-A272BA08B87D}"/>
    <pc:docChg chg="undo redo custSel addSld delSld modSld">
      <pc:chgData name="MAEYAMA Shinya" userId="0b7924a8-9abe-4ec5-8f8c-53027d111cc0" providerId="ADAL" clId="{E143F66D-A441-4E36-A2B4-A272BA08B87D}" dt="2021-08-02T10:01:16.843" v="9004" actId="20577"/>
      <pc:docMkLst>
        <pc:docMk/>
      </pc:docMkLst>
      <pc:sldChg chg="modSp mod">
        <pc:chgData name="MAEYAMA Shinya" userId="0b7924a8-9abe-4ec5-8f8c-53027d111cc0" providerId="ADAL" clId="{E143F66D-A441-4E36-A2B4-A272BA08B87D}" dt="2021-08-02T04:27:03.508" v="311" actId="404"/>
        <pc:sldMkLst>
          <pc:docMk/>
          <pc:sldMk cId="1240065113" sldId="256"/>
        </pc:sldMkLst>
        <pc:spChg chg="mod">
          <ac:chgData name="MAEYAMA Shinya" userId="0b7924a8-9abe-4ec5-8f8c-53027d111cc0" providerId="ADAL" clId="{E143F66D-A441-4E36-A2B4-A272BA08B87D}" dt="2021-08-02T04:26:29.195" v="269" actId="20577"/>
          <ac:spMkLst>
            <pc:docMk/>
            <pc:sldMk cId="1240065113" sldId="256"/>
            <ac:spMk id="2" creationId="{00000000-0000-0000-0000-000000000000}"/>
          </ac:spMkLst>
        </pc:spChg>
        <pc:spChg chg="mod">
          <ac:chgData name="MAEYAMA Shinya" userId="0b7924a8-9abe-4ec5-8f8c-53027d111cc0" providerId="ADAL" clId="{E143F66D-A441-4E36-A2B4-A272BA08B87D}" dt="2021-08-02T04:27:03.508" v="311" actId="404"/>
          <ac:spMkLst>
            <pc:docMk/>
            <pc:sldMk cId="1240065113" sldId="256"/>
            <ac:spMk id="5" creationId="{00000000-0000-0000-0000-000000000000}"/>
          </ac:spMkLst>
        </pc:spChg>
      </pc:sldChg>
      <pc:sldChg chg="addSp delSp modSp add del mod">
        <pc:chgData name="MAEYAMA Shinya" userId="0b7924a8-9abe-4ec5-8f8c-53027d111cc0" providerId="ADAL" clId="{E143F66D-A441-4E36-A2B4-A272BA08B87D}" dt="2021-08-02T08:41:53.347" v="6750" actId="47"/>
        <pc:sldMkLst>
          <pc:docMk/>
          <pc:sldMk cId="2556658416" sldId="647"/>
        </pc:sldMkLst>
        <pc:spChg chg="mod">
          <ac:chgData name="MAEYAMA Shinya" userId="0b7924a8-9abe-4ec5-8f8c-53027d111cc0" providerId="ADAL" clId="{E143F66D-A441-4E36-A2B4-A272BA08B87D}" dt="2021-08-02T05:57:37.155" v="2440" actId="20577"/>
          <ac:spMkLst>
            <pc:docMk/>
            <pc:sldMk cId="2556658416" sldId="647"/>
            <ac:spMk id="2" creationId="{00000000-0000-0000-0000-000000000000}"/>
          </ac:spMkLst>
        </pc:spChg>
        <pc:spChg chg="mod">
          <ac:chgData name="MAEYAMA Shinya" userId="0b7924a8-9abe-4ec5-8f8c-53027d111cc0" providerId="ADAL" clId="{E143F66D-A441-4E36-A2B4-A272BA08B87D}" dt="2021-08-02T05:55:50.637" v="2434" actId="20577"/>
          <ac:spMkLst>
            <pc:docMk/>
            <pc:sldMk cId="2556658416" sldId="647"/>
            <ac:spMk id="23" creationId="{00000000-0000-0000-0000-000000000000}"/>
          </ac:spMkLst>
        </pc:spChg>
        <pc:spChg chg="del">
          <ac:chgData name="MAEYAMA Shinya" userId="0b7924a8-9abe-4ec5-8f8c-53027d111cc0" providerId="ADAL" clId="{E143F66D-A441-4E36-A2B4-A272BA08B87D}" dt="2021-08-02T05:37:48.073" v="313" actId="478"/>
          <ac:spMkLst>
            <pc:docMk/>
            <pc:sldMk cId="2556658416" sldId="647"/>
            <ac:spMk id="37" creationId="{8A1D16CE-52CF-47C3-8C9A-B5EB5B6E8BA5}"/>
          </ac:spMkLst>
        </pc:spChg>
        <pc:spChg chg="del">
          <ac:chgData name="MAEYAMA Shinya" userId="0b7924a8-9abe-4ec5-8f8c-53027d111cc0" providerId="ADAL" clId="{E143F66D-A441-4E36-A2B4-A272BA08B87D}" dt="2021-08-02T05:37:48.073" v="313" actId="478"/>
          <ac:spMkLst>
            <pc:docMk/>
            <pc:sldMk cId="2556658416" sldId="647"/>
            <ac:spMk id="39" creationId="{4D165BFB-14D5-4C6D-A5A5-5B5804B68074}"/>
          </ac:spMkLst>
        </pc:spChg>
        <pc:spChg chg="del">
          <ac:chgData name="MAEYAMA Shinya" userId="0b7924a8-9abe-4ec5-8f8c-53027d111cc0" providerId="ADAL" clId="{E143F66D-A441-4E36-A2B4-A272BA08B87D}" dt="2021-08-02T05:37:48.073" v="313" actId="478"/>
          <ac:spMkLst>
            <pc:docMk/>
            <pc:sldMk cId="2556658416" sldId="647"/>
            <ac:spMk id="40" creationId="{5E7AFBA8-62AA-42B1-8ADD-BCC3AF305A3E}"/>
          </ac:spMkLst>
        </pc:spChg>
        <pc:spChg chg="del">
          <ac:chgData name="MAEYAMA Shinya" userId="0b7924a8-9abe-4ec5-8f8c-53027d111cc0" providerId="ADAL" clId="{E143F66D-A441-4E36-A2B4-A272BA08B87D}" dt="2021-08-02T05:37:48.073" v="313" actId="478"/>
          <ac:spMkLst>
            <pc:docMk/>
            <pc:sldMk cId="2556658416" sldId="647"/>
            <ac:spMk id="41" creationId="{60BB2353-376D-40E3-9A05-AFA9B738EFC4}"/>
          </ac:spMkLst>
        </pc:spChg>
        <pc:spChg chg="del">
          <ac:chgData name="MAEYAMA Shinya" userId="0b7924a8-9abe-4ec5-8f8c-53027d111cc0" providerId="ADAL" clId="{E143F66D-A441-4E36-A2B4-A272BA08B87D}" dt="2021-08-02T05:37:48.073" v="313" actId="478"/>
          <ac:spMkLst>
            <pc:docMk/>
            <pc:sldMk cId="2556658416" sldId="647"/>
            <ac:spMk id="42" creationId="{E88964E6-A76A-4C01-B8A0-05E2B676C660}"/>
          </ac:spMkLst>
        </pc:spChg>
        <pc:spChg chg="del">
          <ac:chgData name="MAEYAMA Shinya" userId="0b7924a8-9abe-4ec5-8f8c-53027d111cc0" providerId="ADAL" clId="{E143F66D-A441-4E36-A2B4-A272BA08B87D}" dt="2021-08-02T05:37:48.073" v="313" actId="478"/>
          <ac:spMkLst>
            <pc:docMk/>
            <pc:sldMk cId="2556658416" sldId="647"/>
            <ac:spMk id="43" creationId="{B0162976-A03D-44C4-8F5A-63B13714B270}"/>
          </ac:spMkLst>
        </pc:spChg>
        <pc:spChg chg="del">
          <ac:chgData name="MAEYAMA Shinya" userId="0b7924a8-9abe-4ec5-8f8c-53027d111cc0" providerId="ADAL" clId="{E143F66D-A441-4E36-A2B4-A272BA08B87D}" dt="2021-08-02T05:37:48.073" v="313" actId="478"/>
          <ac:spMkLst>
            <pc:docMk/>
            <pc:sldMk cId="2556658416" sldId="647"/>
            <ac:spMk id="44" creationId="{6850B511-EF20-421D-859A-8275F2AD4CE2}"/>
          </ac:spMkLst>
        </pc:spChg>
        <pc:spChg chg="del">
          <ac:chgData name="MAEYAMA Shinya" userId="0b7924a8-9abe-4ec5-8f8c-53027d111cc0" providerId="ADAL" clId="{E143F66D-A441-4E36-A2B4-A272BA08B87D}" dt="2021-08-02T05:37:48.073" v="313" actId="478"/>
          <ac:spMkLst>
            <pc:docMk/>
            <pc:sldMk cId="2556658416" sldId="647"/>
            <ac:spMk id="50" creationId="{D9047ED9-61BF-4D2F-AF61-897836108C96}"/>
          </ac:spMkLst>
        </pc:spChg>
        <pc:spChg chg="del">
          <ac:chgData name="MAEYAMA Shinya" userId="0b7924a8-9abe-4ec5-8f8c-53027d111cc0" providerId="ADAL" clId="{E143F66D-A441-4E36-A2B4-A272BA08B87D}" dt="2021-08-02T05:37:48.073" v="313" actId="478"/>
          <ac:spMkLst>
            <pc:docMk/>
            <pc:sldMk cId="2556658416" sldId="647"/>
            <ac:spMk id="52" creationId="{D6AACE29-4693-48E1-88E8-1D2FFF934C86}"/>
          </ac:spMkLst>
        </pc:spChg>
        <pc:spChg chg="del">
          <ac:chgData name="MAEYAMA Shinya" userId="0b7924a8-9abe-4ec5-8f8c-53027d111cc0" providerId="ADAL" clId="{E143F66D-A441-4E36-A2B4-A272BA08B87D}" dt="2021-08-02T05:37:48.073" v="313" actId="478"/>
          <ac:spMkLst>
            <pc:docMk/>
            <pc:sldMk cId="2556658416" sldId="647"/>
            <ac:spMk id="53" creationId="{039CE3C8-E34D-4FB0-8115-00C2F90FE394}"/>
          </ac:spMkLst>
        </pc:spChg>
        <pc:spChg chg="mod">
          <ac:chgData name="MAEYAMA Shinya" userId="0b7924a8-9abe-4ec5-8f8c-53027d111cc0" providerId="ADAL" clId="{E143F66D-A441-4E36-A2B4-A272BA08B87D}" dt="2021-08-02T08:29:06.388" v="6093"/>
          <ac:spMkLst>
            <pc:docMk/>
            <pc:sldMk cId="2556658416" sldId="647"/>
            <ac:spMk id="56" creationId="{85548632-DE4E-4784-90FA-3E808AA5C1CB}"/>
          </ac:spMkLst>
        </pc:spChg>
        <pc:spChg chg="mod">
          <ac:chgData name="MAEYAMA Shinya" userId="0b7924a8-9abe-4ec5-8f8c-53027d111cc0" providerId="ADAL" clId="{E143F66D-A441-4E36-A2B4-A272BA08B87D}" dt="2021-08-02T08:29:06.388" v="6093"/>
          <ac:spMkLst>
            <pc:docMk/>
            <pc:sldMk cId="2556658416" sldId="647"/>
            <ac:spMk id="58" creationId="{AC593994-C016-412F-945C-3193AA08455A}"/>
          </ac:spMkLst>
        </pc:spChg>
        <pc:spChg chg="mod">
          <ac:chgData name="MAEYAMA Shinya" userId="0b7924a8-9abe-4ec5-8f8c-53027d111cc0" providerId="ADAL" clId="{E143F66D-A441-4E36-A2B4-A272BA08B87D}" dt="2021-08-02T08:29:06.388" v="6093"/>
          <ac:spMkLst>
            <pc:docMk/>
            <pc:sldMk cId="2556658416" sldId="647"/>
            <ac:spMk id="59" creationId="{B43B41F2-2600-410E-8724-77028E34CADE}"/>
          </ac:spMkLst>
        </pc:spChg>
        <pc:spChg chg="mod">
          <ac:chgData name="MAEYAMA Shinya" userId="0b7924a8-9abe-4ec5-8f8c-53027d111cc0" providerId="ADAL" clId="{E143F66D-A441-4E36-A2B4-A272BA08B87D}" dt="2021-08-02T08:29:06.388" v="6093"/>
          <ac:spMkLst>
            <pc:docMk/>
            <pc:sldMk cId="2556658416" sldId="647"/>
            <ac:spMk id="60" creationId="{A919784D-995E-44E4-BA4F-38534C60A00B}"/>
          </ac:spMkLst>
        </pc:spChg>
        <pc:spChg chg="mod">
          <ac:chgData name="MAEYAMA Shinya" userId="0b7924a8-9abe-4ec5-8f8c-53027d111cc0" providerId="ADAL" clId="{E143F66D-A441-4E36-A2B4-A272BA08B87D}" dt="2021-08-02T08:29:06.388" v="6093"/>
          <ac:spMkLst>
            <pc:docMk/>
            <pc:sldMk cId="2556658416" sldId="647"/>
            <ac:spMk id="61" creationId="{8F9EEBC7-2376-4C80-A299-15BD10741906}"/>
          </ac:spMkLst>
        </pc:spChg>
        <pc:spChg chg="mod">
          <ac:chgData name="MAEYAMA Shinya" userId="0b7924a8-9abe-4ec5-8f8c-53027d111cc0" providerId="ADAL" clId="{E143F66D-A441-4E36-A2B4-A272BA08B87D}" dt="2021-08-02T08:29:06.388" v="6093"/>
          <ac:spMkLst>
            <pc:docMk/>
            <pc:sldMk cId="2556658416" sldId="647"/>
            <ac:spMk id="62" creationId="{5E11E8EF-6B97-4D40-9C75-32D0FD107280}"/>
          </ac:spMkLst>
        </pc:spChg>
        <pc:spChg chg="mod">
          <ac:chgData name="MAEYAMA Shinya" userId="0b7924a8-9abe-4ec5-8f8c-53027d111cc0" providerId="ADAL" clId="{E143F66D-A441-4E36-A2B4-A272BA08B87D}" dt="2021-08-02T08:29:06.388" v="6093"/>
          <ac:spMkLst>
            <pc:docMk/>
            <pc:sldMk cId="2556658416" sldId="647"/>
            <ac:spMk id="63" creationId="{CF7D8A3C-0598-4756-9897-981DB8017A1A}"/>
          </ac:spMkLst>
        </pc:spChg>
        <pc:spChg chg="mod">
          <ac:chgData name="MAEYAMA Shinya" userId="0b7924a8-9abe-4ec5-8f8c-53027d111cc0" providerId="ADAL" clId="{E143F66D-A441-4E36-A2B4-A272BA08B87D}" dt="2021-08-02T08:29:06.388" v="6093"/>
          <ac:spMkLst>
            <pc:docMk/>
            <pc:sldMk cId="2556658416" sldId="647"/>
            <ac:spMk id="64" creationId="{0549DAA0-E742-4A59-AE87-ED27E4523CA5}"/>
          </ac:spMkLst>
        </pc:spChg>
        <pc:spChg chg="mod">
          <ac:chgData name="MAEYAMA Shinya" userId="0b7924a8-9abe-4ec5-8f8c-53027d111cc0" providerId="ADAL" clId="{E143F66D-A441-4E36-A2B4-A272BA08B87D}" dt="2021-08-02T08:29:06.388" v="6093"/>
          <ac:spMkLst>
            <pc:docMk/>
            <pc:sldMk cId="2556658416" sldId="647"/>
            <ac:spMk id="65" creationId="{BE6AED6C-0DAE-4FDA-BE0E-6C258ECBFF97}"/>
          </ac:spMkLst>
        </pc:spChg>
        <pc:spChg chg="mod">
          <ac:chgData name="MAEYAMA Shinya" userId="0b7924a8-9abe-4ec5-8f8c-53027d111cc0" providerId="ADAL" clId="{E143F66D-A441-4E36-A2B4-A272BA08B87D}" dt="2021-08-02T08:29:06.388" v="6093"/>
          <ac:spMkLst>
            <pc:docMk/>
            <pc:sldMk cId="2556658416" sldId="647"/>
            <ac:spMk id="66" creationId="{B25FEECB-6587-4C70-B316-CFCCD8EF6909}"/>
          </ac:spMkLst>
        </pc:spChg>
        <pc:grpChg chg="del">
          <ac:chgData name="MAEYAMA Shinya" userId="0b7924a8-9abe-4ec5-8f8c-53027d111cc0" providerId="ADAL" clId="{E143F66D-A441-4E36-A2B4-A272BA08B87D}" dt="2021-08-02T05:37:48.073" v="313" actId="478"/>
          <ac:grpSpMkLst>
            <pc:docMk/>
            <pc:sldMk cId="2556658416" sldId="647"/>
            <ac:grpSpMk id="24" creationId="{2329A275-01F2-4D1A-A8CD-6B4C1DC01CE4}"/>
          </ac:grpSpMkLst>
        </pc:grpChg>
        <pc:grpChg chg="del">
          <ac:chgData name="MAEYAMA Shinya" userId="0b7924a8-9abe-4ec5-8f8c-53027d111cc0" providerId="ADAL" clId="{E143F66D-A441-4E36-A2B4-A272BA08B87D}" dt="2021-08-02T05:37:48.073" v="313" actId="478"/>
          <ac:grpSpMkLst>
            <pc:docMk/>
            <pc:sldMk cId="2556658416" sldId="647"/>
            <ac:grpSpMk id="45" creationId="{0F271005-2001-4916-80F1-06493D5F9EC5}"/>
          </ac:grpSpMkLst>
        </pc:grpChg>
        <pc:grpChg chg="add del mod">
          <ac:chgData name="MAEYAMA Shinya" userId="0b7924a8-9abe-4ec5-8f8c-53027d111cc0" providerId="ADAL" clId="{E143F66D-A441-4E36-A2B4-A272BA08B87D}" dt="2021-08-02T08:36:58.882" v="6481" actId="478"/>
          <ac:grpSpMkLst>
            <pc:docMk/>
            <pc:sldMk cId="2556658416" sldId="647"/>
            <ac:grpSpMk id="54" creationId="{6D3214FB-B477-4871-9B31-B8893BE20E4D}"/>
          </ac:grpSpMkLst>
        </pc:grpChg>
        <pc:grpChg chg="mod">
          <ac:chgData name="MAEYAMA Shinya" userId="0b7924a8-9abe-4ec5-8f8c-53027d111cc0" providerId="ADAL" clId="{E143F66D-A441-4E36-A2B4-A272BA08B87D}" dt="2021-08-02T08:29:06.388" v="6093"/>
          <ac:grpSpMkLst>
            <pc:docMk/>
            <pc:sldMk cId="2556658416" sldId="647"/>
            <ac:grpSpMk id="57" creationId="{2A1F7776-326A-450D-8B0C-05338E5F4019}"/>
          </ac:grpSpMkLst>
        </pc:grpChg>
        <pc:picChg chg="del">
          <ac:chgData name="MAEYAMA Shinya" userId="0b7924a8-9abe-4ec5-8f8c-53027d111cc0" providerId="ADAL" clId="{E143F66D-A441-4E36-A2B4-A272BA08B87D}" dt="2021-08-02T05:37:48.073" v="313" actId="478"/>
          <ac:picMkLst>
            <pc:docMk/>
            <pc:sldMk cId="2556658416" sldId="647"/>
            <ac:picMk id="38" creationId="{380D19B3-56C1-4688-8D8B-F16AD10178DC}"/>
          </ac:picMkLst>
        </pc:picChg>
        <pc:picChg chg="mod">
          <ac:chgData name="MAEYAMA Shinya" userId="0b7924a8-9abe-4ec5-8f8c-53027d111cc0" providerId="ADAL" clId="{E143F66D-A441-4E36-A2B4-A272BA08B87D}" dt="2021-08-02T08:29:06.388" v="6093"/>
          <ac:picMkLst>
            <pc:docMk/>
            <pc:sldMk cId="2556658416" sldId="647"/>
            <ac:picMk id="55" creationId="{FC4AD313-B81A-407A-9053-6B13EB4B16FD}"/>
          </ac:picMkLst>
        </pc:picChg>
        <pc:cxnChg chg="del">
          <ac:chgData name="MAEYAMA Shinya" userId="0b7924a8-9abe-4ec5-8f8c-53027d111cc0" providerId="ADAL" clId="{E143F66D-A441-4E36-A2B4-A272BA08B87D}" dt="2021-08-02T05:37:48.073" v="313" actId="478"/>
          <ac:cxnSpMkLst>
            <pc:docMk/>
            <pc:sldMk cId="2556658416" sldId="647"/>
            <ac:cxnSpMk id="51" creationId="{5B0776E0-A4D8-4750-AB05-BF66DDEBB699}"/>
          </ac:cxnSpMkLst>
        </pc:cxnChg>
      </pc:sldChg>
      <pc:sldChg chg="addSp delSp modSp add mod modAnim">
        <pc:chgData name="MAEYAMA Shinya" userId="0b7924a8-9abe-4ec5-8f8c-53027d111cc0" providerId="ADAL" clId="{E143F66D-A441-4E36-A2B4-A272BA08B87D}" dt="2021-08-02T09:58:17.882" v="8525" actId="1035"/>
        <pc:sldMkLst>
          <pc:docMk/>
          <pc:sldMk cId="2851394135" sldId="648"/>
        </pc:sldMkLst>
        <pc:spChg chg="mod">
          <ac:chgData name="MAEYAMA Shinya" userId="0b7924a8-9abe-4ec5-8f8c-53027d111cc0" providerId="ADAL" clId="{E143F66D-A441-4E36-A2B4-A272BA08B87D}" dt="2021-08-02T05:48:06.703" v="1259" actId="6549"/>
          <ac:spMkLst>
            <pc:docMk/>
            <pc:sldMk cId="2851394135" sldId="648"/>
            <ac:spMk id="2" creationId="{00000000-0000-0000-0000-000000000000}"/>
          </ac:spMkLst>
        </pc:spChg>
        <pc:spChg chg="add del mod">
          <ac:chgData name="MAEYAMA Shinya" userId="0b7924a8-9abe-4ec5-8f8c-53027d111cc0" providerId="ADAL" clId="{E143F66D-A441-4E36-A2B4-A272BA08B87D}" dt="2021-08-02T09:58:04.726" v="8514"/>
          <ac:spMkLst>
            <pc:docMk/>
            <pc:sldMk cId="2851394135" sldId="648"/>
            <ac:spMk id="8" creationId="{DD9D8A52-65D0-4EA6-A88E-BCE8750EABB3}"/>
          </ac:spMkLst>
        </pc:spChg>
        <pc:spChg chg="add del mod">
          <ac:chgData name="MAEYAMA Shinya" userId="0b7924a8-9abe-4ec5-8f8c-53027d111cc0" providerId="ADAL" clId="{E143F66D-A441-4E36-A2B4-A272BA08B87D}" dt="2021-08-02T09:58:04.726" v="8514"/>
          <ac:spMkLst>
            <pc:docMk/>
            <pc:sldMk cId="2851394135" sldId="648"/>
            <ac:spMk id="9" creationId="{C93492CF-6F70-4BA9-A0D3-6BAF28F55FE7}"/>
          </ac:spMkLst>
        </pc:spChg>
        <pc:spChg chg="add del mod">
          <ac:chgData name="MAEYAMA Shinya" userId="0b7924a8-9abe-4ec5-8f8c-53027d111cc0" providerId="ADAL" clId="{E143F66D-A441-4E36-A2B4-A272BA08B87D}" dt="2021-08-02T09:58:04.726" v="8514"/>
          <ac:spMkLst>
            <pc:docMk/>
            <pc:sldMk cId="2851394135" sldId="648"/>
            <ac:spMk id="10" creationId="{116114DE-5470-49F3-85BB-EEC669824DAD}"/>
          </ac:spMkLst>
        </pc:spChg>
        <pc:spChg chg="add del mod">
          <ac:chgData name="MAEYAMA Shinya" userId="0b7924a8-9abe-4ec5-8f8c-53027d111cc0" providerId="ADAL" clId="{E143F66D-A441-4E36-A2B4-A272BA08B87D}" dt="2021-08-02T09:58:04.726" v="8514"/>
          <ac:spMkLst>
            <pc:docMk/>
            <pc:sldMk cId="2851394135" sldId="648"/>
            <ac:spMk id="11" creationId="{72982A7A-7348-420E-BF88-4FBA0E9A71EF}"/>
          </ac:spMkLst>
        </pc:spChg>
        <pc:spChg chg="add del mod">
          <ac:chgData name="MAEYAMA Shinya" userId="0b7924a8-9abe-4ec5-8f8c-53027d111cc0" providerId="ADAL" clId="{E143F66D-A441-4E36-A2B4-A272BA08B87D}" dt="2021-08-02T09:58:04.726" v="8514"/>
          <ac:spMkLst>
            <pc:docMk/>
            <pc:sldMk cId="2851394135" sldId="648"/>
            <ac:spMk id="12" creationId="{C78159C6-781D-4797-B348-461FD30F7838}"/>
          </ac:spMkLst>
        </pc:spChg>
        <pc:spChg chg="add del mod">
          <ac:chgData name="MAEYAMA Shinya" userId="0b7924a8-9abe-4ec5-8f8c-53027d111cc0" providerId="ADAL" clId="{E143F66D-A441-4E36-A2B4-A272BA08B87D}" dt="2021-08-02T09:58:04.726" v="8514"/>
          <ac:spMkLst>
            <pc:docMk/>
            <pc:sldMk cId="2851394135" sldId="648"/>
            <ac:spMk id="13" creationId="{9C8E254B-5CCC-462C-A72A-4D9F76B8BC46}"/>
          </ac:spMkLst>
        </pc:spChg>
        <pc:spChg chg="add del mod">
          <ac:chgData name="MAEYAMA Shinya" userId="0b7924a8-9abe-4ec5-8f8c-53027d111cc0" providerId="ADAL" clId="{E143F66D-A441-4E36-A2B4-A272BA08B87D}" dt="2021-08-02T09:58:04.726" v="8514"/>
          <ac:spMkLst>
            <pc:docMk/>
            <pc:sldMk cId="2851394135" sldId="648"/>
            <ac:spMk id="14" creationId="{84533A02-E649-4916-B54C-D4CF7E3BE6EE}"/>
          </ac:spMkLst>
        </pc:spChg>
        <pc:spChg chg="add del mod">
          <ac:chgData name="MAEYAMA Shinya" userId="0b7924a8-9abe-4ec5-8f8c-53027d111cc0" providerId="ADAL" clId="{E143F66D-A441-4E36-A2B4-A272BA08B87D}" dt="2021-08-02T09:58:04.726" v="8514"/>
          <ac:spMkLst>
            <pc:docMk/>
            <pc:sldMk cId="2851394135" sldId="648"/>
            <ac:spMk id="15" creationId="{5A77C38E-E10B-467D-B799-5AFC5D46B97E}"/>
          </ac:spMkLst>
        </pc:spChg>
        <pc:spChg chg="add del mod">
          <ac:chgData name="MAEYAMA Shinya" userId="0b7924a8-9abe-4ec5-8f8c-53027d111cc0" providerId="ADAL" clId="{E143F66D-A441-4E36-A2B4-A272BA08B87D}" dt="2021-08-02T09:58:04.726" v="8514"/>
          <ac:spMkLst>
            <pc:docMk/>
            <pc:sldMk cId="2851394135" sldId="648"/>
            <ac:spMk id="16" creationId="{29E4E953-88DC-4A6E-A20F-9B5B8A0903A6}"/>
          </ac:spMkLst>
        </pc:spChg>
        <pc:spChg chg="add del mod">
          <ac:chgData name="MAEYAMA Shinya" userId="0b7924a8-9abe-4ec5-8f8c-53027d111cc0" providerId="ADAL" clId="{E143F66D-A441-4E36-A2B4-A272BA08B87D}" dt="2021-08-02T09:58:04.726" v="8514"/>
          <ac:spMkLst>
            <pc:docMk/>
            <pc:sldMk cId="2851394135" sldId="648"/>
            <ac:spMk id="17" creationId="{AE177A54-1664-4CF5-9972-24F016DCB1B5}"/>
          </ac:spMkLst>
        </pc:spChg>
        <pc:spChg chg="add del mod">
          <ac:chgData name="MAEYAMA Shinya" userId="0b7924a8-9abe-4ec5-8f8c-53027d111cc0" providerId="ADAL" clId="{E143F66D-A441-4E36-A2B4-A272BA08B87D}" dt="2021-08-02T09:58:04.726" v="8514"/>
          <ac:spMkLst>
            <pc:docMk/>
            <pc:sldMk cId="2851394135" sldId="648"/>
            <ac:spMk id="18" creationId="{B8849D7D-4FB3-4BB6-A98A-96D240AA1F9C}"/>
          </ac:spMkLst>
        </pc:spChg>
        <pc:spChg chg="add del mod">
          <ac:chgData name="MAEYAMA Shinya" userId="0b7924a8-9abe-4ec5-8f8c-53027d111cc0" providerId="ADAL" clId="{E143F66D-A441-4E36-A2B4-A272BA08B87D}" dt="2021-08-02T09:58:04.726" v="8514"/>
          <ac:spMkLst>
            <pc:docMk/>
            <pc:sldMk cId="2851394135" sldId="648"/>
            <ac:spMk id="19" creationId="{E83337FA-2C8A-4B6E-B19F-E096C497E2FB}"/>
          </ac:spMkLst>
        </pc:spChg>
        <pc:spChg chg="add del mod">
          <ac:chgData name="MAEYAMA Shinya" userId="0b7924a8-9abe-4ec5-8f8c-53027d111cc0" providerId="ADAL" clId="{E143F66D-A441-4E36-A2B4-A272BA08B87D}" dt="2021-08-02T09:58:04.726" v="8514"/>
          <ac:spMkLst>
            <pc:docMk/>
            <pc:sldMk cId="2851394135" sldId="648"/>
            <ac:spMk id="20" creationId="{17AED8C9-6E4D-4578-9FCD-4857CB6F177D}"/>
          </ac:spMkLst>
        </pc:spChg>
        <pc:spChg chg="add del mod">
          <ac:chgData name="MAEYAMA Shinya" userId="0b7924a8-9abe-4ec5-8f8c-53027d111cc0" providerId="ADAL" clId="{E143F66D-A441-4E36-A2B4-A272BA08B87D}" dt="2021-08-02T09:58:04.726" v="8514"/>
          <ac:spMkLst>
            <pc:docMk/>
            <pc:sldMk cId="2851394135" sldId="648"/>
            <ac:spMk id="21" creationId="{AAAB1A8F-4D08-4915-9D41-2BC7C1BB960F}"/>
          </ac:spMkLst>
        </pc:spChg>
        <pc:spChg chg="add del mod">
          <ac:chgData name="MAEYAMA Shinya" userId="0b7924a8-9abe-4ec5-8f8c-53027d111cc0" providerId="ADAL" clId="{E143F66D-A441-4E36-A2B4-A272BA08B87D}" dt="2021-08-02T09:58:04.726" v="8514"/>
          <ac:spMkLst>
            <pc:docMk/>
            <pc:sldMk cId="2851394135" sldId="648"/>
            <ac:spMk id="22" creationId="{6021FCF3-F362-43EE-A7FA-59990FFD845D}"/>
          </ac:spMkLst>
        </pc:spChg>
        <pc:spChg chg="mod">
          <ac:chgData name="MAEYAMA Shinya" userId="0b7924a8-9abe-4ec5-8f8c-53027d111cc0" providerId="ADAL" clId="{E143F66D-A441-4E36-A2B4-A272BA08B87D}" dt="2021-08-02T09:58:17.882" v="8525" actId="1035"/>
          <ac:spMkLst>
            <pc:docMk/>
            <pc:sldMk cId="2851394135" sldId="648"/>
            <ac:spMk id="23" creationId="{00000000-0000-0000-0000-000000000000}"/>
          </ac:spMkLst>
        </pc:spChg>
        <pc:spChg chg="add del mod">
          <ac:chgData name="MAEYAMA Shinya" userId="0b7924a8-9abe-4ec5-8f8c-53027d111cc0" providerId="ADAL" clId="{E143F66D-A441-4E36-A2B4-A272BA08B87D}" dt="2021-08-02T09:58:04.726" v="8514"/>
          <ac:spMkLst>
            <pc:docMk/>
            <pc:sldMk cId="2851394135" sldId="648"/>
            <ac:spMk id="24" creationId="{1CD9F92C-0012-4326-B35B-5BFC412773EB}"/>
          </ac:spMkLst>
        </pc:spChg>
        <pc:spChg chg="add del mod">
          <ac:chgData name="MAEYAMA Shinya" userId="0b7924a8-9abe-4ec5-8f8c-53027d111cc0" providerId="ADAL" clId="{E143F66D-A441-4E36-A2B4-A272BA08B87D}" dt="2021-08-02T09:58:04.726" v="8514"/>
          <ac:spMkLst>
            <pc:docMk/>
            <pc:sldMk cId="2851394135" sldId="648"/>
            <ac:spMk id="25" creationId="{C8B445D9-4FE6-4BAB-AEDA-A293B804E803}"/>
          </ac:spMkLst>
        </pc:spChg>
        <pc:spChg chg="add del mod">
          <ac:chgData name="MAEYAMA Shinya" userId="0b7924a8-9abe-4ec5-8f8c-53027d111cc0" providerId="ADAL" clId="{E143F66D-A441-4E36-A2B4-A272BA08B87D}" dt="2021-08-02T09:58:04.726" v="8514"/>
          <ac:spMkLst>
            <pc:docMk/>
            <pc:sldMk cId="2851394135" sldId="648"/>
            <ac:spMk id="26" creationId="{53E26E1F-D418-46F6-9572-33B420C6679A}"/>
          </ac:spMkLst>
        </pc:spChg>
        <pc:spChg chg="add del mod">
          <ac:chgData name="MAEYAMA Shinya" userId="0b7924a8-9abe-4ec5-8f8c-53027d111cc0" providerId="ADAL" clId="{E143F66D-A441-4E36-A2B4-A272BA08B87D}" dt="2021-08-02T09:58:04.726" v="8514"/>
          <ac:spMkLst>
            <pc:docMk/>
            <pc:sldMk cId="2851394135" sldId="648"/>
            <ac:spMk id="27" creationId="{AEBCA0AD-8426-4299-86DD-727DF0ACB122}"/>
          </ac:spMkLst>
        </pc:spChg>
        <pc:spChg chg="mod">
          <ac:chgData name="MAEYAMA Shinya" userId="0b7924a8-9abe-4ec5-8f8c-53027d111cc0" providerId="ADAL" clId="{E143F66D-A441-4E36-A2B4-A272BA08B87D}" dt="2021-08-02T09:57:59.913" v="8511"/>
          <ac:spMkLst>
            <pc:docMk/>
            <pc:sldMk cId="2851394135" sldId="648"/>
            <ac:spMk id="31" creationId="{108666A6-379F-428C-8B7F-6539A43D5C5A}"/>
          </ac:spMkLst>
        </pc:spChg>
        <pc:spChg chg="mod">
          <ac:chgData name="MAEYAMA Shinya" userId="0b7924a8-9abe-4ec5-8f8c-53027d111cc0" providerId="ADAL" clId="{E143F66D-A441-4E36-A2B4-A272BA08B87D}" dt="2021-08-02T09:57:59.913" v="8511"/>
          <ac:spMkLst>
            <pc:docMk/>
            <pc:sldMk cId="2851394135" sldId="648"/>
            <ac:spMk id="32" creationId="{604E0110-D129-408C-9406-3008642E0924}"/>
          </ac:spMkLst>
        </pc:spChg>
        <pc:spChg chg="mod">
          <ac:chgData name="MAEYAMA Shinya" userId="0b7924a8-9abe-4ec5-8f8c-53027d111cc0" providerId="ADAL" clId="{E143F66D-A441-4E36-A2B4-A272BA08B87D}" dt="2021-08-02T09:57:59.913" v="8511"/>
          <ac:spMkLst>
            <pc:docMk/>
            <pc:sldMk cId="2851394135" sldId="648"/>
            <ac:spMk id="33" creationId="{219F3B22-0DE3-4A94-9F68-5370598A3650}"/>
          </ac:spMkLst>
        </pc:spChg>
        <pc:spChg chg="mod">
          <ac:chgData name="MAEYAMA Shinya" userId="0b7924a8-9abe-4ec5-8f8c-53027d111cc0" providerId="ADAL" clId="{E143F66D-A441-4E36-A2B4-A272BA08B87D}" dt="2021-08-02T09:57:59.913" v="8511"/>
          <ac:spMkLst>
            <pc:docMk/>
            <pc:sldMk cId="2851394135" sldId="648"/>
            <ac:spMk id="34" creationId="{A9D396F5-57A8-437C-96F5-0433721D8DB7}"/>
          </ac:spMkLst>
        </pc:spChg>
        <pc:spChg chg="mod">
          <ac:chgData name="MAEYAMA Shinya" userId="0b7924a8-9abe-4ec5-8f8c-53027d111cc0" providerId="ADAL" clId="{E143F66D-A441-4E36-A2B4-A272BA08B87D}" dt="2021-08-02T09:57:59.913" v="8511"/>
          <ac:spMkLst>
            <pc:docMk/>
            <pc:sldMk cId="2851394135" sldId="648"/>
            <ac:spMk id="35" creationId="{6853865B-335B-4DD7-B320-B54DFF60F379}"/>
          </ac:spMkLst>
        </pc:spChg>
        <pc:spChg chg="mod">
          <ac:chgData name="MAEYAMA Shinya" userId="0b7924a8-9abe-4ec5-8f8c-53027d111cc0" providerId="ADAL" clId="{E143F66D-A441-4E36-A2B4-A272BA08B87D}" dt="2021-08-02T09:57:59.913" v="8511"/>
          <ac:spMkLst>
            <pc:docMk/>
            <pc:sldMk cId="2851394135" sldId="648"/>
            <ac:spMk id="36" creationId="{1D206971-1FC0-466C-9C26-096651A6EFD2}"/>
          </ac:spMkLst>
        </pc:spChg>
        <pc:spChg chg="mod">
          <ac:chgData name="MAEYAMA Shinya" userId="0b7924a8-9abe-4ec5-8f8c-53027d111cc0" providerId="ADAL" clId="{E143F66D-A441-4E36-A2B4-A272BA08B87D}" dt="2021-08-02T09:57:59.913" v="8511"/>
          <ac:spMkLst>
            <pc:docMk/>
            <pc:sldMk cId="2851394135" sldId="648"/>
            <ac:spMk id="37" creationId="{183DD08A-309F-485A-8E90-A09878573BDB}"/>
          </ac:spMkLst>
        </pc:spChg>
        <pc:spChg chg="mod">
          <ac:chgData name="MAEYAMA Shinya" userId="0b7924a8-9abe-4ec5-8f8c-53027d111cc0" providerId="ADAL" clId="{E143F66D-A441-4E36-A2B4-A272BA08B87D}" dt="2021-08-02T09:57:59.913" v="8511"/>
          <ac:spMkLst>
            <pc:docMk/>
            <pc:sldMk cId="2851394135" sldId="648"/>
            <ac:spMk id="38" creationId="{61FE075C-1A91-4BE2-BBCB-1655C69E2552}"/>
          </ac:spMkLst>
        </pc:spChg>
        <pc:spChg chg="mod">
          <ac:chgData name="MAEYAMA Shinya" userId="0b7924a8-9abe-4ec5-8f8c-53027d111cc0" providerId="ADAL" clId="{E143F66D-A441-4E36-A2B4-A272BA08B87D}" dt="2021-08-02T09:57:59.913" v="8511"/>
          <ac:spMkLst>
            <pc:docMk/>
            <pc:sldMk cId="2851394135" sldId="648"/>
            <ac:spMk id="39" creationId="{5BDC6450-81E3-4CA9-9253-7F9130A1BCD0}"/>
          </ac:spMkLst>
        </pc:spChg>
        <pc:grpChg chg="add del mod">
          <ac:chgData name="MAEYAMA Shinya" userId="0b7924a8-9abe-4ec5-8f8c-53027d111cc0" providerId="ADAL" clId="{E143F66D-A441-4E36-A2B4-A272BA08B87D}" dt="2021-08-02T09:58:04.726" v="8514"/>
          <ac:grpSpMkLst>
            <pc:docMk/>
            <pc:sldMk cId="2851394135" sldId="648"/>
            <ac:grpSpMk id="28" creationId="{F1A0D5C6-9821-461F-99AD-0B349016F1EF}"/>
          </ac:grpSpMkLst>
        </pc:grpChg>
        <pc:picChg chg="mod">
          <ac:chgData name="MAEYAMA Shinya" userId="0b7924a8-9abe-4ec5-8f8c-53027d111cc0" providerId="ADAL" clId="{E143F66D-A441-4E36-A2B4-A272BA08B87D}" dt="2021-08-02T09:58:14.330" v="8516" actId="1076"/>
          <ac:picMkLst>
            <pc:docMk/>
            <pc:sldMk cId="2851394135" sldId="648"/>
            <ac:picMk id="3" creationId="{2EBDE074-E35C-4B3F-8EFC-54B09F57609C}"/>
          </ac:picMkLst>
        </pc:picChg>
        <pc:cxnChg chg="add del mod">
          <ac:chgData name="MAEYAMA Shinya" userId="0b7924a8-9abe-4ec5-8f8c-53027d111cc0" providerId="ADAL" clId="{E143F66D-A441-4E36-A2B4-A272BA08B87D}" dt="2021-08-02T09:58:04.726" v="8514"/>
          <ac:cxnSpMkLst>
            <pc:docMk/>
            <pc:sldMk cId="2851394135" sldId="648"/>
            <ac:cxnSpMk id="5" creationId="{8B8EBC39-7152-4937-A0C8-7108BE72304B}"/>
          </ac:cxnSpMkLst>
        </pc:cxnChg>
        <pc:cxnChg chg="add del mod">
          <ac:chgData name="MAEYAMA Shinya" userId="0b7924a8-9abe-4ec5-8f8c-53027d111cc0" providerId="ADAL" clId="{E143F66D-A441-4E36-A2B4-A272BA08B87D}" dt="2021-08-02T09:58:04.726" v="8514"/>
          <ac:cxnSpMkLst>
            <pc:docMk/>
            <pc:sldMk cId="2851394135" sldId="648"/>
            <ac:cxnSpMk id="6" creationId="{D731C409-5996-445B-AA3A-F1E4A8D79745}"/>
          </ac:cxnSpMkLst>
        </pc:cxnChg>
        <pc:cxnChg chg="mod">
          <ac:chgData name="MAEYAMA Shinya" userId="0b7924a8-9abe-4ec5-8f8c-53027d111cc0" providerId="ADAL" clId="{E143F66D-A441-4E36-A2B4-A272BA08B87D}" dt="2021-08-02T09:57:59.913" v="8511"/>
          <ac:cxnSpMkLst>
            <pc:docMk/>
            <pc:sldMk cId="2851394135" sldId="648"/>
            <ac:cxnSpMk id="29" creationId="{AA1FAF8C-5482-4310-9CBE-EBB1AF8570DA}"/>
          </ac:cxnSpMkLst>
        </pc:cxnChg>
        <pc:cxnChg chg="mod">
          <ac:chgData name="MAEYAMA Shinya" userId="0b7924a8-9abe-4ec5-8f8c-53027d111cc0" providerId="ADAL" clId="{E143F66D-A441-4E36-A2B4-A272BA08B87D}" dt="2021-08-02T09:57:59.913" v="8511"/>
          <ac:cxnSpMkLst>
            <pc:docMk/>
            <pc:sldMk cId="2851394135" sldId="648"/>
            <ac:cxnSpMk id="30" creationId="{C2465B2B-18B2-4907-8142-B8B3819EBF98}"/>
          </ac:cxnSpMkLst>
        </pc:cxnChg>
      </pc:sldChg>
      <pc:sldChg chg="addSp delSp modSp add mod">
        <pc:chgData name="MAEYAMA Shinya" userId="0b7924a8-9abe-4ec5-8f8c-53027d111cc0" providerId="ADAL" clId="{E143F66D-A441-4E36-A2B4-A272BA08B87D}" dt="2021-08-02T09:54:32.086" v="7977" actId="20577"/>
        <pc:sldMkLst>
          <pc:docMk/>
          <pc:sldMk cId="3195530792" sldId="649"/>
        </pc:sldMkLst>
        <pc:spChg chg="mod">
          <ac:chgData name="MAEYAMA Shinya" userId="0b7924a8-9abe-4ec5-8f8c-53027d111cc0" providerId="ADAL" clId="{E143F66D-A441-4E36-A2B4-A272BA08B87D}" dt="2021-08-02T06:23:08.017" v="3064" actId="20577"/>
          <ac:spMkLst>
            <pc:docMk/>
            <pc:sldMk cId="3195530792" sldId="649"/>
            <ac:spMk id="2" creationId="{00000000-0000-0000-0000-000000000000}"/>
          </ac:spMkLst>
        </pc:spChg>
        <pc:spChg chg="add del mod">
          <ac:chgData name="MAEYAMA Shinya" userId="0b7924a8-9abe-4ec5-8f8c-53027d111cc0" providerId="ADAL" clId="{E143F66D-A441-4E36-A2B4-A272BA08B87D}" dt="2021-08-02T09:54:32.086" v="7977" actId="20577"/>
          <ac:spMkLst>
            <pc:docMk/>
            <pc:sldMk cId="3195530792" sldId="649"/>
            <ac:spMk id="5" creationId="{F204D032-03CF-4D71-AD74-4A0C1DDB1F5C}"/>
          </ac:spMkLst>
        </pc:spChg>
        <pc:spChg chg="add del mod">
          <ac:chgData name="MAEYAMA Shinya" userId="0b7924a8-9abe-4ec5-8f8c-53027d111cc0" providerId="ADAL" clId="{E143F66D-A441-4E36-A2B4-A272BA08B87D}" dt="2021-08-02T06:30:17.246" v="3544"/>
          <ac:spMkLst>
            <pc:docMk/>
            <pc:sldMk cId="3195530792" sldId="649"/>
            <ac:spMk id="10" creationId="{B6C6F67A-E7E5-494A-9613-B7269B77865E}"/>
          </ac:spMkLst>
        </pc:spChg>
        <pc:spChg chg="add del mod">
          <ac:chgData name="MAEYAMA Shinya" userId="0b7924a8-9abe-4ec5-8f8c-53027d111cc0" providerId="ADAL" clId="{E143F66D-A441-4E36-A2B4-A272BA08B87D}" dt="2021-08-02T06:30:17.246" v="3544"/>
          <ac:spMkLst>
            <pc:docMk/>
            <pc:sldMk cId="3195530792" sldId="649"/>
            <ac:spMk id="11" creationId="{AE1177A8-57F4-4FE0-8D2E-44E54D0EFD20}"/>
          </ac:spMkLst>
        </pc:spChg>
        <pc:spChg chg="add del mod">
          <ac:chgData name="MAEYAMA Shinya" userId="0b7924a8-9abe-4ec5-8f8c-53027d111cc0" providerId="ADAL" clId="{E143F66D-A441-4E36-A2B4-A272BA08B87D}" dt="2021-08-02T06:30:17.246" v="3544"/>
          <ac:spMkLst>
            <pc:docMk/>
            <pc:sldMk cId="3195530792" sldId="649"/>
            <ac:spMk id="13" creationId="{03CA7628-68AF-4587-BCB3-4567C2ECB0B8}"/>
          </ac:spMkLst>
        </pc:spChg>
        <pc:spChg chg="add del mod">
          <ac:chgData name="MAEYAMA Shinya" userId="0b7924a8-9abe-4ec5-8f8c-53027d111cc0" providerId="ADAL" clId="{E143F66D-A441-4E36-A2B4-A272BA08B87D}" dt="2021-08-02T06:30:17.246" v="3544"/>
          <ac:spMkLst>
            <pc:docMk/>
            <pc:sldMk cId="3195530792" sldId="649"/>
            <ac:spMk id="14" creationId="{F8821D56-D4CB-46CE-8ADD-070B04E400B5}"/>
          </ac:spMkLst>
        </pc:spChg>
        <pc:spChg chg="add del mod">
          <ac:chgData name="MAEYAMA Shinya" userId="0b7924a8-9abe-4ec5-8f8c-53027d111cc0" providerId="ADAL" clId="{E143F66D-A441-4E36-A2B4-A272BA08B87D}" dt="2021-08-02T06:30:17.246" v="3544"/>
          <ac:spMkLst>
            <pc:docMk/>
            <pc:sldMk cId="3195530792" sldId="649"/>
            <ac:spMk id="17" creationId="{7B7FFB70-7A53-4C64-8AE2-B2F597CDBB43}"/>
          </ac:spMkLst>
        </pc:spChg>
        <pc:spChg chg="mod">
          <ac:chgData name="MAEYAMA Shinya" userId="0b7924a8-9abe-4ec5-8f8c-53027d111cc0" providerId="ADAL" clId="{E143F66D-A441-4E36-A2B4-A272BA08B87D}" dt="2021-08-02T06:30:10.694" v="3541"/>
          <ac:spMkLst>
            <pc:docMk/>
            <pc:sldMk cId="3195530792" sldId="649"/>
            <ac:spMk id="20" creationId="{C4A200AF-F7D4-4CA3-BB0D-2C0F0C7152B9}"/>
          </ac:spMkLst>
        </pc:spChg>
        <pc:spChg chg="mod">
          <ac:chgData name="MAEYAMA Shinya" userId="0b7924a8-9abe-4ec5-8f8c-53027d111cc0" providerId="ADAL" clId="{E143F66D-A441-4E36-A2B4-A272BA08B87D}" dt="2021-08-02T06:30:10.694" v="3541"/>
          <ac:spMkLst>
            <pc:docMk/>
            <pc:sldMk cId="3195530792" sldId="649"/>
            <ac:spMk id="21" creationId="{F238A100-368E-4A00-9E0F-5E9879A0241A}"/>
          </ac:spMkLst>
        </pc:spChg>
        <pc:spChg chg="del mod">
          <ac:chgData name="MAEYAMA Shinya" userId="0b7924a8-9abe-4ec5-8f8c-53027d111cc0" providerId="ADAL" clId="{E143F66D-A441-4E36-A2B4-A272BA08B87D}" dt="2021-08-02T05:46:06.558" v="950"/>
          <ac:spMkLst>
            <pc:docMk/>
            <pc:sldMk cId="3195530792" sldId="649"/>
            <ac:spMk id="23" creationId="{00000000-0000-0000-0000-000000000000}"/>
          </ac:spMkLst>
        </pc:spChg>
        <pc:spChg chg="add del mod">
          <ac:chgData name="MAEYAMA Shinya" userId="0b7924a8-9abe-4ec5-8f8c-53027d111cc0" providerId="ADAL" clId="{E143F66D-A441-4E36-A2B4-A272BA08B87D}" dt="2021-08-02T06:30:17.246" v="3544"/>
          <ac:spMkLst>
            <pc:docMk/>
            <pc:sldMk cId="3195530792" sldId="649"/>
            <ac:spMk id="25" creationId="{BE225EC8-CF12-4E23-B467-2E55DBE65E12}"/>
          </ac:spMkLst>
        </pc:spChg>
        <pc:spChg chg="add del mod">
          <ac:chgData name="MAEYAMA Shinya" userId="0b7924a8-9abe-4ec5-8f8c-53027d111cc0" providerId="ADAL" clId="{E143F66D-A441-4E36-A2B4-A272BA08B87D}" dt="2021-08-02T06:30:17.246" v="3544"/>
          <ac:spMkLst>
            <pc:docMk/>
            <pc:sldMk cId="3195530792" sldId="649"/>
            <ac:spMk id="26" creationId="{6231A9FA-8FB2-47BA-A262-9555A688B319}"/>
          </ac:spMkLst>
        </pc:spChg>
        <pc:spChg chg="add del mod">
          <ac:chgData name="MAEYAMA Shinya" userId="0b7924a8-9abe-4ec5-8f8c-53027d111cc0" providerId="ADAL" clId="{E143F66D-A441-4E36-A2B4-A272BA08B87D}" dt="2021-08-02T06:30:17.246" v="3544"/>
          <ac:spMkLst>
            <pc:docMk/>
            <pc:sldMk cId="3195530792" sldId="649"/>
            <ac:spMk id="27" creationId="{3B960DE8-088E-4845-8013-723CCC01F21F}"/>
          </ac:spMkLst>
        </pc:spChg>
        <pc:spChg chg="add del mod">
          <ac:chgData name="MAEYAMA Shinya" userId="0b7924a8-9abe-4ec5-8f8c-53027d111cc0" providerId="ADAL" clId="{E143F66D-A441-4E36-A2B4-A272BA08B87D}" dt="2021-08-02T06:30:17.246" v="3544"/>
          <ac:spMkLst>
            <pc:docMk/>
            <pc:sldMk cId="3195530792" sldId="649"/>
            <ac:spMk id="28" creationId="{51CB00F5-6936-4A99-B89B-C7B9D060EEF0}"/>
          </ac:spMkLst>
        </pc:spChg>
        <pc:spChg chg="add del mod">
          <ac:chgData name="MAEYAMA Shinya" userId="0b7924a8-9abe-4ec5-8f8c-53027d111cc0" providerId="ADAL" clId="{E143F66D-A441-4E36-A2B4-A272BA08B87D}" dt="2021-08-02T06:30:17.246" v="3544"/>
          <ac:spMkLst>
            <pc:docMk/>
            <pc:sldMk cId="3195530792" sldId="649"/>
            <ac:spMk id="29" creationId="{57E4D07A-CCEE-4E0A-A01A-2E1A578979B3}"/>
          </ac:spMkLst>
        </pc:spChg>
        <pc:spChg chg="add del mod">
          <ac:chgData name="MAEYAMA Shinya" userId="0b7924a8-9abe-4ec5-8f8c-53027d111cc0" providerId="ADAL" clId="{E143F66D-A441-4E36-A2B4-A272BA08B87D}" dt="2021-08-02T06:30:17.246" v="3544"/>
          <ac:spMkLst>
            <pc:docMk/>
            <pc:sldMk cId="3195530792" sldId="649"/>
            <ac:spMk id="30" creationId="{9A9FCEB5-F4E3-4A75-BC74-1CDF8C175B98}"/>
          </ac:spMkLst>
        </pc:spChg>
        <pc:spChg chg="add del mod">
          <ac:chgData name="MAEYAMA Shinya" userId="0b7924a8-9abe-4ec5-8f8c-53027d111cc0" providerId="ADAL" clId="{E143F66D-A441-4E36-A2B4-A272BA08B87D}" dt="2021-08-02T06:30:17.246" v="3544"/>
          <ac:spMkLst>
            <pc:docMk/>
            <pc:sldMk cId="3195530792" sldId="649"/>
            <ac:spMk id="31" creationId="{F499EE6D-EF44-49A2-A73B-A22068A4F622}"/>
          </ac:spMkLst>
        </pc:spChg>
        <pc:grpChg chg="add del mod">
          <ac:chgData name="MAEYAMA Shinya" userId="0b7924a8-9abe-4ec5-8f8c-53027d111cc0" providerId="ADAL" clId="{E143F66D-A441-4E36-A2B4-A272BA08B87D}" dt="2021-08-02T06:30:17.246" v="3544"/>
          <ac:grpSpMkLst>
            <pc:docMk/>
            <pc:sldMk cId="3195530792" sldId="649"/>
            <ac:grpSpMk id="18" creationId="{52ACA1D1-D54F-45A8-9FE2-F515DF439829}"/>
          </ac:grpSpMkLst>
        </pc:grpChg>
        <pc:grpChg chg="mod">
          <ac:chgData name="MAEYAMA Shinya" userId="0b7924a8-9abe-4ec5-8f8c-53027d111cc0" providerId="ADAL" clId="{E143F66D-A441-4E36-A2B4-A272BA08B87D}" dt="2021-08-02T06:30:10.694" v="3541"/>
          <ac:grpSpMkLst>
            <pc:docMk/>
            <pc:sldMk cId="3195530792" sldId="649"/>
            <ac:grpSpMk id="19" creationId="{C57D9FA8-6E32-46A5-A8C2-AC64B2D960E0}"/>
          </ac:grpSpMkLst>
        </pc:grpChg>
        <pc:picChg chg="mod">
          <ac:chgData name="MAEYAMA Shinya" userId="0b7924a8-9abe-4ec5-8f8c-53027d111cc0" providerId="ADAL" clId="{E143F66D-A441-4E36-A2B4-A272BA08B87D}" dt="2021-08-02T06:31:01.264" v="3590" actId="1038"/>
          <ac:picMkLst>
            <pc:docMk/>
            <pc:sldMk cId="3195530792" sldId="649"/>
            <ac:picMk id="3" creationId="{61FBB754-7936-479F-A37A-54579C374ED5}"/>
          </ac:picMkLst>
        </pc:picChg>
        <pc:picChg chg="add del mod">
          <ac:chgData name="MAEYAMA Shinya" userId="0b7924a8-9abe-4ec5-8f8c-53027d111cc0" providerId="ADAL" clId="{E143F66D-A441-4E36-A2B4-A272BA08B87D}" dt="2021-08-02T06:30:17.246" v="3544"/>
          <ac:picMkLst>
            <pc:docMk/>
            <pc:sldMk cId="3195530792" sldId="649"/>
            <ac:picMk id="6" creationId="{81075717-AA93-4403-9F60-B55EB92D6FDB}"/>
          </ac:picMkLst>
        </pc:picChg>
        <pc:picChg chg="add del mod">
          <ac:chgData name="MAEYAMA Shinya" userId="0b7924a8-9abe-4ec5-8f8c-53027d111cc0" providerId="ADAL" clId="{E143F66D-A441-4E36-A2B4-A272BA08B87D}" dt="2021-08-02T06:30:17.246" v="3544"/>
          <ac:picMkLst>
            <pc:docMk/>
            <pc:sldMk cId="3195530792" sldId="649"/>
            <ac:picMk id="8" creationId="{CE98B791-5AF6-4C20-88A7-348A4103E04B}"/>
          </ac:picMkLst>
        </pc:picChg>
        <pc:picChg chg="add del mod">
          <ac:chgData name="MAEYAMA Shinya" userId="0b7924a8-9abe-4ec5-8f8c-53027d111cc0" providerId="ADAL" clId="{E143F66D-A441-4E36-A2B4-A272BA08B87D}" dt="2021-08-02T06:30:17.246" v="3544"/>
          <ac:picMkLst>
            <pc:docMk/>
            <pc:sldMk cId="3195530792" sldId="649"/>
            <ac:picMk id="9" creationId="{DC0287B5-E697-4051-8B02-29E188EF11B5}"/>
          </ac:picMkLst>
        </pc:picChg>
        <pc:picChg chg="add del mod">
          <ac:chgData name="MAEYAMA Shinya" userId="0b7924a8-9abe-4ec5-8f8c-53027d111cc0" providerId="ADAL" clId="{E143F66D-A441-4E36-A2B4-A272BA08B87D}" dt="2021-08-02T06:30:17.246" v="3544"/>
          <ac:picMkLst>
            <pc:docMk/>
            <pc:sldMk cId="3195530792" sldId="649"/>
            <ac:picMk id="12" creationId="{3B43B480-4392-4FC3-A01B-C1D287F5A62F}"/>
          </ac:picMkLst>
        </pc:picChg>
        <pc:picChg chg="add del mod">
          <ac:chgData name="MAEYAMA Shinya" userId="0b7924a8-9abe-4ec5-8f8c-53027d111cc0" providerId="ADAL" clId="{E143F66D-A441-4E36-A2B4-A272BA08B87D}" dt="2021-08-02T06:30:17.246" v="3544"/>
          <ac:picMkLst>
            <pc:docMk/>
            <pc:sldMk cId="3195530792" sldId="649"/>
            <ac:picMk id="15" creationId="{5E508C0B-4794-45BA-B3F1-A0735DCD0140}"/>
          </ac:picMkLst>
        </pc:picChg>
        <pc:picChg chg="add del mod">
          <ac:chgData name="MAEYAMA Shinya" userId="0b7924a8-9abe-4ec5-8f8c-53027d111cc0" providerId="ADAL" clId="{E143F66D-A441-4E36-A2B4-A272BA08B87D}" dt="2021-08-02T06:30:17.246" v="3544"/>
          <ac:picMkLst>
            <pc:docMk/>
            <pc:sldMk cId="3195530792" sldId="649"/>
            <ac:picMk id="16" creationId="{7E0C3B0A-6AB6-48FF-8A76-39B8E1F3582F}"/>
          </ac:picMkLst>
        </pc:picChg>
        <pc:picChg chg="mod">
          <ac:chgData name="MAEYAMA Shinya" userId="0b7924a8-9abe-4ec5-8f8c-53027d111cc0" providerId="ADAL" clId="{E143F66D-A441-4E36-A2B4-A272BA08B87D}" dt="2021-08-02T06:30:10.694" v="3541"/>
          <ac:picMkLst>
            <pc:docMk/>
            <pc:sldMk cId="3195530792" sldId="649"/>
            <ac:picMk id="22" creationId="{441DD5DB-35B9-4260-9ED6-ADF3ED9E6F75}"/>
          </ac:picMkLst>
        </pc:picChg>
        <pc:picChg chg="mod">
          <ac:chgData name="MAEYAMA Shinya" userId="0b7924a8-9abe-4ec5-8f8c-53027d111cc0" providerId="ADAL" clId="{E143F66D-A441-4E36-A2B4-A272BA08B87D}" dt="2021-08-02T06:30:10.694" v="3541"/>
          <ac:picMkLst>
            <pc:docMk/>
            <pc:sldMk cId="3195530792" sldId="649"/>
            <ac:picMk id="24" creationId="{10B17951-7B71-4A3D-9C74-1C4F15EA6377}"/>
          </ac:picMkLst>
        </pc:picChg>
      </pc:sldChg>
      <pc:sldChg chg="delSp modSp add mod">
        <pc:chgData name="MAEYAMA Shinya" userId="0b7924a8-9abe-4ec5-8f8c-53027d111cc0" providerId="ADAL" clId="{E143F66D-A441-4E36-A2B4-A272BA08B87D}" dt="2021-08-02T08:42:14.021" v="6780" actId="20577"/>
        <pc:sldMkLst>
          <pc:docMk/>
          <pc:sldMk cId="4064830953" sldId="650"/>
        </pc:sldMkLst>
        <pc:spChg chg="mod">
          <ac:chgData name="MAEYAMA Shinya" userId="0b7924a8-9abe-4ec5-8f8c-53027d111cc0" providerId="ADAL" clId="{E143F66D-A441-4E36-A2B4-A272BA08B87D}" dt="2021-08-02T08:42:14.021" v="6780" actId="20577"/>
          <ac:spMkLst>
            <pc:docMk/>
            <pc:sldMk cId="4064830953" sldId="650"/>
            <ac:spMk id="2" creationId="{00000000-0000-0000-0000-000000000000}"/>
          </ac:spMkLst>
        </pc:spChg>
        <pc:spChg chg="del mod">
          <ac:chgData name="MAEYAMA Shinya" userId="0b7924a8-9abe-4ec5-8f8c-53027d111cc0" providerId="ADAL" clId="{E143F66D-A441-4E36-A2B4-A272BA08B87D}" dt="2021-08-02T08:41:18.819" v="6739" actId="478"/>
          <ac:spMkLst>
            <pc:docMk/>
            <pc:sldMk cId="4064830953" sldId="650"/>
            <ac:spMk id="23" creationId="{00000000-0000-0000-0000-000000000000}"/>
          </ac:spMkLst>
        </pc:spChg>
        <pc:picChg chg="mod">
          <ac:chgData name="MAEYAMA Shinya" userId="0b7924a8-9abe-4ec5-8f8c-53027d111cc0" providerId="ADAL" clId="{E143F66D-A441-4E36-A2B4-A272BA08B87D}" dt="2021-08-02T08:41:33.170" v="6749" actId="1037"/>
          <ac:picMkLst>
            <pc:docMk/>
            <pc:sldMk cId="4064830953" sldId="650"/>
            <ac:picMk id="3" creationId="{40ACDD6B-2B3F-4E54-BAC7-B3F7C2EFB739}"/>
          </ac:picMkLst>
        </pc:picChg>
      </pc:sldChg>
      <pc:sldChg chg="addSp modSp add mod">
        <pc:chgData name="MAEYAMA Shinya" userId="0b7924a8-9abe-4ec5-8f8c-53027d111cc0" providerId="ADAL" clId="{E143F66D-A441-4E36-A2B4-A272BA08B87D}" dt="2021-08-02T10:01:16.843" v="9004" actId="20577"/>
        <pc:sldMkLst>
          <pc:docMk/>
          <pc:sldMk cId="2407968426" sldId="651"/>
        </pc:sldMkLst>
        <pc:spChg chg="mod">
          <ac:chgData name="MAEYAMA Shinya" userId="0b7924a8-9abe-4ec5-8f8c-53027d111cc0" providerId="ADAL" clId="{E143F66D-A441-4E36-A2B4-A272BA08B87D}" dt="2021-08-02T06:23:13.350" v="3069" actId="6549"/>
          <ac:spMkLst>
            <pc:docMk/>
            <pc:sldMk cId="2407968426" sldId="651"/>
            <ac:spMk id="2" creationId="{00000000-0000-0000-0000-000000000000}"/>
          </ac:spMkLst>
        </pc:spChg>
        <pc:spChg chg="mod">
          <ac:chgData name="MAEYAMA Shinya" userId="0b7924a8-9abe-4ec5-8f8c-53027d111cc0" providerId="ADAL" clId="{E143F66D-A441-4E36-A2B4-A272BA08B87D}" dt="2021-08-02T10:01:16.843" v="9004" actId="20577"/>
          <ac:spMkLst>
            <pc:docMk/>
            <pc:sldMk cId="2407968426" sldId="651"/>
            <ac:spMk id="5" creationId="{F204D032-03CF-4D71-AD74-4A0C1DDB1F5C}"/>
          </ac:spMkLst>
        </pc:spChg>
        <pc:spChg chg="add mod">
          <ac:chgData name="MAEYAMA Shinya" userId="0b7924a8-9abe-4ec5-8f8c-53027d111cc0" providerId="ADAL" clId="{E143F66D-A441-4E36-A2B4-A272BA08B87D}" dt="2021-08-02T09:59:45.246" v="8702" actId="1036"/>
          <ac:spMkLst>
            <pc:docMk/>
            <pc:sldMk cId="2407968426" sldId="651"/>
            <ac:spMk id="9" creationId="{5AE4C6AF-1DC0-4DD6-A99C-520F03B196A8}"/>
          </ac:spMkLst>
        </pc:spChg>
        <pc:picChg chg="add mod">
          <ac:chgData name="MAEYAMA Shinya" userId="0b7924a8-9abe-4ec5-8f8c-53027d111cc0" providerId="ADAL" clId="{E143F66D-A441-4E36-A2B4-A272BA08B87D}" dt="2021-08-02T09:59:45.246" v="8702" actId="1036"/>
          <ac:picMkLst>
            <pc:docMk/>
            <pc:sldMk cId="2407968426" sldId="651"/>
            <ac:picMk id="6" creationId="{304E587C-F384-4635-84A9-6587281D9E57}"/>
          </ac:picMkLst>
        </pc:picChg>
        <pc:picChg chg="add mod">
          <ac:chgData name="MAEYAMA Shinya" userId="0b7924a8-9abe-4ec5-8f8c-53027d111cc0" providerId="ADAL" clId="{E143F66D-A441-4E36-A2B4-A272BA08B87D}" dt="2021-08-02T09:59:45.246" v="8702" actId="1036"/>
          <ac:picMkLst>
            <pc:docMk/>
            <pc:sldMk cId="2407968426" sldId="651"/>
            <ac:picMk id="8" creationId="{65F046F2-C7BC-449A-94F1-4F92F8725668}"/>
          </ac:picMkLst>
        </pc:picChg>
      </pc:sldChg>
      <pc:sldChg chg="addSp delSp modSp add mod">
        <pc:chgData name="MAEYAMA Shinya" userId="0b7924a8-9abe-4ec5-8f8c-53027d111cc0" providerId="ADAL" clId="{E143F66D-A441-4E36-A2B4-A272BA08B87D}" dt="2021-08-02T06:32:27.337" v="3702" actId="478"/>
        <pc:sldMkLst>
          <pc:docMk/>
          <pc:sldMk cId="2644102267" sldId="652"/>
        </pc:sldMkLst>
        <pc:spChg chg="mod">
          <ac:chgData name="MAEYAMA Shinya" userId="0b7924a8-9abe-4ec5-8f8c-53027d111cc0" providerId="ADAL" clId="{E143F66D-A441-4E36-A2B4-A272BA08B87D}" dt="2021-08-02T06:23:18.766" v="3075" actId="6549"/>
          <ac:spMkLst>
            <pc:docMk/>
            <pc:sldMk cId="2644102267" sldId="652"/>
            <ac:spMk id="2" creationId="{00000000-0000-0000-0000-000000000000}"/>
          </ac:spMkLst>
        </pc:spChg>
        <pc:spChg chg="add del mod">
          <ac:chgData name="MAEYAMA Shinya" userId="0b7924a8-9abe-4ec5-8f8c-53027d111cc0" providerId="ADAL" clId="{E143F66D-A441-4E36-A2B4-A272BA08B87D}" dt="2021-08-02T06:32:27.337" v="3702" actId="478"/>
          <ac:spMkLst>
            <pc:docMk/>
            <pc:sldMk cId="2644102267" sldId="652"/>
            <ac:spMk id="5" creationId="{F204D032-03CF-4D71-AD74-4A0C1DDB1F5C}"/>
          </ac:spMkLst>
        </pc:spChg>
        <pc:picChg chg="mod">
          <ac:chgData name="MAEYAMA Shinya" userId="0b7924a8-9abe-4ec5-8f8c-53027d111cc0" providerId="ADAL" clId="{E143F66D-A441-4E36-A2B4-A272BA08B87D}" dt="2021-08-02T06:32:03.609" v="3699" actId="14100"/>
          <ac:picMkLst>
            <pc:docMk/>
            <pc:sldMk cId="2644102267" sldId="652"/>
            <ac:picMk id="3" creationId="{DB784B50-E420-492E-B159-D5E05EAFD889}"/>
          </ac:picMkLst>
        </pc:picChg>
      </pc:sldChg>
      <pc:sldChg chg="addSp delSp modSp add mod">
        <pc:chgData name="MAEYAMA Shinya" userId="0b7924a8-9abe-4ec5-8f8c-53027d111cc0" providerId="ADAL" clId="{E143F66D-A441-4E36-A2B4-A272BA08B87D}" dt="2021-08-02T06:23:24.063" v="3081" actId="6549"/>
        <pc:sldMkLst>
          <pc:docMk/>
          <pc:sldMk cId="2459033726" sldId="653"/>
        </pc:sldMkLst>
        <pc:spChg chg="mod">
          <ac:chgData name="MAEYAMA Shinya" userId="0b7924a8-9abe-4ec5-8f8c-53027d111cc0" providerId="ADAL" clId="{E143F66D-A441-4E36-A2B4-A272BA08B87D}" dt="2021-08-02T06:23:24.063" v="3081" actId="6549"/>
          <ac:spMkLst>
            <pc:docMk/>
            <pc:sldMk cId="2459033726" sldId="653"/>
            <ac:spMk id="2" creationId="{00000000-0000-0000-0000-000000000000}"/>
          </ac:spMkLst>
        </pc:spChg>
        <pc:spChg chg="del">
          <ac:chgData name="MAEYAMA Shinya" userId="0b7924a8-9abe-4ec5-8f8c-53027d111cc0" providerId="ADAL" clId="{E143F66D-A441-4E36-A2B4-A272BA08B87D}" dt="2021-08-02T06:20:59.946" v="2864" actId="478"/>
          <ac:spMkLst>
            <pc:docMk/>
            <pc:sldMk cId="2459033726" sldId="653"/>
            <ac:spMk id="5" creationId="{F204D032-03CF-4D71-AD74-4A0C1DDB1F5C}"/>
          </ac:spMkLst>
        </pc:spChg>
        <pc:spChg chg="add mod">
          <ac:chgData name="MAEYAMA Shinya" userId="0b7924a8-9abe-4ec5-8f8c-53027d111cc0" providerId="ADAL" clId="{E143F66D-A441-4E36-A2B4-A272BA08B87D}" dt="2021-08-02T06:21:00.378" v="2865"/>
          <ac:spMkLst>
            <pc:docMk/>
            <pc:sldMk cId="2459033726" sldId="653"/>
            <ac:spMk id="6" creationId="{5BEAF30E-4012-472E-99D6-3BBE974787ED}"/>
          </ac:spMkLst>
        </pc:spChg>
      </pc:sldChg>
      <pc:sldChg chg="modSp add mod">
        <pc:chgData name="MAEYAMA Shinya" userId="0b7924a8-9abe-4ec5-8f8c-53027d111cc0" providerId="ADAL" clId="{E143F66D-A441-4E36-A2B4-A272BA08B87D}" dt="2021-08-02T09:03:40.769" v="7782" actId="20577"/>
        <pc:sldMkLst>
          <pc:docMk/>
          <pc:sldMk cId="1714563445" sldId="654"/>
        </pc:sldMkLst>
        <pc:spChg chg="mod">
          <ac:chgData name="MAEYAMA Shinya" userId="0b7924a8-9abe-4ec5-8f8c-53027d111cc0" providerId="ADAL" clId="{E143F66D-A441-4E36-A2B4-A272BA08B87D}" dt="2021-08-02T06:43:20.038" v="4791" actId="404"/>
          <ac:spMkLst>
            <pc:docMk/>
            <pc:sldMk cId="1714563445" sldId="654"/>
            <ac:spMk id="2" creationId="{00000000-0000-0000-0000-000000000000}"/>
          </ac:spMkLst>
        </pc:spChg>
        <pc:spChg chg="mod">
          <ac:chgData name="MAEYAMA Shinya" userId="0b7924a8-9abe-4ec5-8f8c-53027d111cc0" providerId="ADAL" clId="{E143F66D-A441-4E36-A2B4-A272BA08B87D}" dt="2021-08-02T09:03:40.769" v="7782" actId="20577"/>
          <ac:spMkLst>
            <pc:docMk/>
            <pc:sldMk cId="1714563445" sldId="654"/>
            <ac:spMk id="6" creationId="{5BEAF30E-4012-472E-99D6-3BBE974787ED}"/>
          </ac:spMkLst>
        </pc:spChg>
      </pc:sldChg>
      <pc:sldChg chg="modSp add mod">
        <pc:chgData name="MAEYAMA Shinya" userId="0b7924a8-9abe-4ec5-8f8c-53027d111cc0" providerId="ADAL" clId="{E143F66D-A441-4E36-A2B4-A272BA08B87D}" dt="2021-08-02T06:54:19.450" v="6092" actId="5793"/>
        <pc:sldMkLst>
          <pc:docMk/>
          <pc:sldMk cId="950819750" sldId="655"/>
        </pc:sldMkLst>
        <pc:spChg chg="mod">
          <ac:chgData name="MAEYAMA Shinya" userId="0b7924a8-9abe-4ec5-8f8c-53027d111cc0" providerId="ADAL" clId="{E143F66D-A441-4E36-A2B4-A272BA08B87D}" dt="2021-08-02T06:43:15.255" v="4789" actId="403"/>
          <ac:spMkLst>
            <pc:docMk/>
            <pc:sldMk cId="950819750" sldId="655"/>
            <ac:spMk id="2" creationId="{00000000-0000-0000-0000-000000000000}"/>
          </ac:spMkLst>
        </pc:spChg>
        <pc:spChg chg="mod">
          <ac:chgData name="MAEYAMA Shinya" userId="0b7924a8-9abe-4ec5-8f8c-53027d111cc0" providerId="ADAL" clId="{E143F66D-A441-4E36-A2B4-A272BA08B87D}" dt="2021-08-02T06:54:19.450" v="6092" actId="5793"/>
          <ac:spMkLst>
            <pc:docMk/>
            <pc:sldMk cId="950819750" sldId="655"/>
            <ac:spMk id="6" creationId="{5BEAF30E-4012-472E-99D6-3BBE974787ED}"/>
          </ac:spMkLst>
        </pc:spChg>
      </pc:sldChg>
      <pc:sldChg chg="delSp modSp add del mod">
        <pc:chgData name="MAEYAMA Shinya" userId="0b7924a8-9abe-4ec5-8f8c-53027d111cc0" providerId="ADAL" clId="{E143F66D-A441-4E36-A2B4-A272BA08B87D}" dt="2021-08-02T08:36:23.097" v="6480" actId="47"/>
        <pc:sldMkLst>
          <pc:docMk/>
          <pc:sldMk cId="4174745722" sldId="656"/>
        </pc:sldMkLst>
        <pc:spChg chg="del">
          <ac:chgData name="MAEYAMA Shinya" userId="0b7924a8-9abe-4ec5-8f8c-53027d111cc0" providerId="ADAL" clId="{E143F66D-A441-4E36-A2B4-A272BA08B87D}" dt="2021-08-02T08:29:11.271" v="6095" actId="478"/>
          <ac:spMkLst>
            <pc:docMk/>
            <pc:sldMk cId="4174745722" sldId="656"/>
            <ac:spMk id="23" creationId="{00000000-0000-0000-0000-000000000000}"/>
          </ac:spMkLst>
        </pc:spChg>
        <pc:spChg chg="mod">
          <ac:chgData name="MAEYAMA Shinya" userId="0b7924a8-9abe-4ec5-8f8c-53027d111cc0" providerId="ADAL" clId="{E143F66D-A441-4E36-A2B4-A272BA08B87D}" dt="2021-08-02T08:29:14.778" v="6096" actId="1076"/>
          <ac:spMkLst>
            <pc:docMk/>
            <pc:sldMk cId="4174745722" sldId="656"/>
            <ac:spMk id="56" creationId="{85548632-DE4E-4784-90FA-3E808AA5C1CB}"/>
          </ac:spMkLst>
        </pc:spChg>
        <pc:spChg chg="mod">
          <ac:chgData name="MAEYAMA Shinya" userId="0b7924a8-9abe-4ec5-8f8c-53027d111cc0" providerId="ADAL" clId="{E143F66D-A441-4E36-A2B4-A272BA08B87D}" dt="2021-08-02T08:29:14.778" v="6096" actId="1076"/>
          <ac:spMkLst>
            <pc:docMk/>
            <pc:sldMk cId="4174745722" sldId="656"/>
            <ac:spMk id="58" creationId="{AC593994-C016-412F-945C-3193AA08455A}"/>
          </ac:spMkLst>
        </pc:spChg>
        <pc:spChg chg="mod">
          <ac:chgData name="MAEYAMA Shinya" userId="0b7924a8-9abe-4ec5-8f8c-53027d111cc0" providerId="ADAL" clId="{E143F66D-A441-4E36-A2B4-A272BA08B87D}" dt="2021-08-02T08:29:52.511" v="6146" actId="1038"/>
          <ac:spMkLst>
            <pc:docMk/>
            <pc:sldMk cId="4174745722" sldId="656"/>
            <ac:spMk id="59" creationId="{B43B41F2-2600-410E-8724-77028E34CADE}"/>
          </ac:spMkLst>
        </pc:spChg>
        <pc:spChg chg="mod">
          <ac:chgData name="MAEYAMA Shinya" userId="0b7924a8-9abe-4ec5-8f8c-53027d111cc0" providerId="ADAL" clId="{E143F66D-A441-4E36-A2B4-A272BA08B87D}" dt="2021-08-02T08:29:14.778" v="6096" actId="1076"/>
          <ac:spMkLst>
            <pc:docMk/>
            <pc:sldMk cId="4174745722" sldId="656"/>
            <ac:spMk id="60" creationId="{A919784D-995E-44E4-BA4F-38534C60A00B}"/>
          </ac:spMkLst>
        </pc:spChg>
        <pc:spChg chg="mod">
          <ac:chgData name="MAEYAMA Shinya" userId="0b7924a8-9abe-4ec5-8f8c-53027d111cc0" providerId="ADAL" clId="{E143F66D-A441-4E36-A2B4-A272BA08B87D}" dt="2021-08-02T08:29:14.778" v="6096" actId="1076"/>
          <ac:spMkLst>
            <pc:docMk/>
            <pc:sldMk cId="4174745722" sldId="656"/>
            <ac:spMk id="61" creationId="{8F9EEBC7-2376-4C80-A299-15BD10741906}"/>
          </ac:spMkLst>
        </pc:spChg>
        <pc:spChg chg="mod">
          <ac:chgData name="MAEYAMA Shinya" userId="0b7924a8-9abe-4ec5-8f8c-53027d111cc0" providerId="ADAL" clId="{E143F66D-A441-4E36-A2B4-A272BA08B87D}" dt="2021-08-02T08:29:14.778" v="6096" actId="1076"/>
          <ac:spMkLst>
            <pc:docMk/>
            <pc:sldMk cId="4174745722" sldId="656"/>
            <ac:spMk id="62" creationId="{5E11E8EF-6B97-4D40-9C75-32D0FD107280}"/>
          </ac:spMkLst>
        </pc:spChg>
        <pc:spChg chg="mod">
          <ac:chgData name="MAEYAMA Shinya" userId="0b7924a8-9abe-4ec5-8f8c-53027d111cc0" providerId="ADAL" clId="{E143F66D-A441-4E36-A2B4-A272BA08B87D}" dt="2021-08-02T08:29:14.778" v="6096" actId="1076"/>
          <ac:spMkLst>
            <pc:docMk/>
            <pc:sldMk cId="4174745722" sldId="656"/>
            <ac:spMk id="63" creationId="{CF7D8A3C-0598-4756-9897-981DB8017A1A}"/>
          </ac:spMkLst>
        </pc:spChg>
        <pc:spChg chg="mod">
          <ac:chgData name="MAEYAMA Shinya" userId="0b7924a8-9abe-4ec5-8f8c-53027d111cc0" providerId="ADAL" clId="{E143F66D-A441-4E36-A2B4-A272BA08B87D}" dt="2021-08-02T08:29:14.778" v="6096" actId="1076"/>
          <ac:spMkLst>
            <pc:docMk/>
            <pc:sldMk cId="4174745722" sldId="656"/>
            <ac:spMk id="64" creationId="{0549DAA0-E742-4A59-AE87-ED27E4523CA5}"/>
          </ac:spMkLst>
        </pc:spChg>
        <pc:spChg chg="mod">
          <ac:chgData name="MAEYAMA Shinya" userId="0b7924a8-9abe-4ec5-8f8c-53027d111cc0" providerId="ADAL" clId="{E143F66D-A441-4E36-A2B4-A272BA08B87D}" dt="2021-08-02T08:29:14.778" v="6096" actId="1076"/>
          <ac:spMkLst>
            <pc:docMk/>
            <pc:sldMk cId="4174745722" sldId="656"/>
            <ac:spMk id="65" creationId="{BE6AED6C-0DAE-4FDA-BE0E-6C258ECBFF97}"/>
          </ac:spMkLst>
        </pc:spChg>
        <pc:spChg chg="mod">
          <ac:chgData name="MAEYAMA Shinya" userId="0b7924a8-9abe-4ec5-8f8c-53027d111cc0" providerId="ADAL" clId="{E143F66D-A441-4E36-A2B4-A272BA08B87D}" dt="2021-08-02T08:29:14.778" v="6096" actId="1076"/>
          <ac:spMkLst>
            <pc:docMk/>
            <pc:sldMk cId="4174745722" sldId="656"/>
            <ac:spMk id="66" creationId="{B25FEECB-6587-4C70-B316-CFCCD8EF6909}"/>
          </ac:spMkLst>
        </pc:spChg>
        <pc:grpChg chg="mod">
          <ac:chgData name="MAEYAMA Shinya" userId="0b7924a8-9abe-4ec5-8f8c-53027d111cc0" providerId="ADAL" clId="{E143F66D-A441-4E36-A2B4-A272BA08B87D}" dt="2021-08-02T08:29:14.778" v="6096" actId="1076"/>
          <ac:grpSpMkLst>
            <pc:docMk/>
            <pc:sldMk cId="4174745722" sldId="656"/>
            <ac:grpSpMk id="54" creationId="{6D3214FB-B477-4871-9B31-B8893BE20E4D}"/>
          </ac:grpSpMkLst>
        </pc:grpChg>
        <pc:grpChg chg="mod">
          <ac:chgData name="MAEYAMA Shinya" userId="0b7924a8-9abe-4ec5-8f8c-53027d111cc0" providerId="ADAL" clId="{E143F66D-A441-4E36-A2B4-A272BA08B87D}" dt="2021-08-02T08:29:14.778" v="6096" actId="1076"/>
          <ac:grpSpMkLst>
            <pc:docMk/>
            <pc:sldMk cId="4174745722" sldId="656"/>
            <ac:grpSpMk id="57" creationId="{2A1F7776-326A-450D-8B0C-05338E5F4019}"/>
          </ac:grpSpMkLst>
        </pc:grpChg>
        <pc:picChg chg="mod">
          <ac:chgData name="MAEYAMA Shinya" userId="0b7924a8-9abe-4ec5-8f8c-53027d111cc0" providerId="ADAL" clId="{E143F66D-A441-4E36-A2B4-A272BA08B87D}" dt="2021-08-02T08:29:14.778" v="6096" actId="1076"/>
          <ac:picMkLst>
            <pc:docMk/>
            <pc:sldMk cId="4174745722" sldId="656"/>
            <ac:picMk id="55" creationId="{FC4AD313-B81A-407A-9053-6B13EB4B16FD}"/>
          </ac:picMkLst>
        </pc:picChg>
      </pc:sldChg>
      <pc:sldChg chg="delSp modSp add mod">
        <pc:chgData name="MAEYAMA Shinya" userId="0b7924a8-9abe-4ec5-8f8c-53027d111cc0" providerId="ADAL" clId="{E143F66D-A441-4E36-A2B4-A272BA08B87D}" dt="2021-08-02T08:52:26.922" v="7299" actId="1038"/>
        <pc:sldMkLst>
          <pc:docMk/>
          <pc:sldMk cId="1496917078" sldId="657"/>
        </pc:sldMkLst>
        <pc:spChg chg="mod">
          <ac:chgData name="MAEYAMA Shinya" userId="0b7924a8-9abe-4ec5-8f8c-53027d111cc0" providerId="ADAL" clId="{E143F66D-A441-4E36-A2B4-A272BA08B87D}" dt="2021-08-02T08:49:31.893" v="7201" actId="404"/>
          <ac:spMkLst>
            <pc:docMk/>
            <pc:sldMk cId="1496917078" sldId="657"/>
            <ac:spMk id="23" creationId="{00000000-0000-0000-0000-000000000000}"/>
          </ac:spMkLst>
        </pc:spChg>
        <pc:spChg chg="mod">
          <ac:chgData name="MAEYAMA Shinya" userId="0b7924a8-9abe-4ec5-8f8c-53027d111cc0" providerId="ADAL" clId="{E143F66D-A441-4E36-A2B4-A272BA08B87D}" dt="2021-08-02T08:52:26.922" v="7299" actId="1038"/>
          <ac:spMkLst>
            <pc:docMk/>
            <pc:sldMk cId="1496917078" sldId="657"/>
            <ac:spMk id="39" creationId="{4D165BFB-14D5-4C6D-A5A5-5B5804B68074}"/>
          </ac:spMkLst>
        </pc:spChg>
        <pc:spChg chg="mod">
          <ac:chgData name="MAEYAMA Shinya" userId="0b7924a8-9abe-4ec5-8f8c-53027d111cc0" providerId="ADAL" clId="{E143F66D-A441-4E36-A2B4-A272BA08B87D}" dt="2021-08-02T08:34:03.093" v="6311" actId="14100"/>
          <ac:spMkLst>
            <pc:docMk/>
            <pc:sldMk cId="1496917078" sldId="657"/>
            <ac:spMk id="43" creationId="{B0162976-A03D-44C4-8F5A-63B13714B270}"/>
          </ac:spMkLst>
        </pc:spChg>
        <pc:spChg chg="del">
          <ac:chgData name="MAEYAMA Shinya" userId="0b7924a8-9abe-4ec5-8f8c-53027d111cc0" providerId="ADAL" clId="{E143F66D-A441-4E36-A2B4-A272BA08B87D}" dt="2021-08-02T08:33:52.472" v="6307" actId="478"/>
          <ac:spMkLst>
            <pc:docMk/>
            <pc:sldMk cId="1496917078" sldId="657"/>
            <ac:spMk id="44" creationId="{6850B511-EF20-421D-859A-8275F2AD4CE2}"/>
          </ac:spMkLst>
        </pc:spChg>
        <pc:spChg chg="mod">
          <ac:chgData name="MAEYAMA Shinya" userId="0b7924a8-9abe-4ec5-8f8c-53027d111cc0" providerId="ADAL" clId="{E143F66D-A441-4E36-A2B4-A272BA08B87D}" dt="2021-08-02T08:34:08.111" v="6312" actId="1076"/>
          <ac:spMkLst>
            <pc:docMk/>
            <pc:sldMk cId="1496917078" sldId="657"/>
            <ac:spMk id="50" creationId="{D9047ED9-61BF-4D2F-AF61-897836108C96}"/>
          </ac:spMkLst>
        </pc:spChg>
        <pc:spChg chg="del">
          <ac:chgData name="MAEYAMA Shinya" userId="0b7924a8-9abe-4ec5-8f8c-53027d111cc0" providerId="ADAL" clId="{E143F66D-A441-4E36-A2B4-A272BA08B87D}" dt="2021-08-02T08:33:52.472" v="6307" actId="478"/>
          <ac:spMkLst>
            <pc:docMk/>
            <pc:sldMk cId="1496917078" sldId="657"/>
            <ac:spMk id="52" creationId="{D6AACE29-4693-48E1-88E8-1D2FFF934C86}"/>
          </ac:spMkLst>
        </pc:spChg>
        <pc:spChg chg="del mod">
          <ac:chgData name="MAEYAMA Shinya" userId="0b7924a8-9abe-4ec5-8f8c-53027d111cc0" providerId="ADAL" clId="{E143F66D-A441-4E36-A2B4-A272BA08B87D}" dt="2021-08-02T08:33:52.472" v="6307" actId="478"/>
          <ac:spMkLst>
            <pc:docMk/>
            <pc:sldMk cId="1496917078" sldId="657"/>
            <ac:spMk id="53" creationId="{039CE3C8-E34D-4FB0-8115-00C2F90FE394}"/>
          </ac:spMkLst>
        </pc:spChg>
        <pc:cxnChg chg="del">
          <ac:chgData name="MAEYAMA Shinya" userId="0b7924a8-9abe-4ec5-8f8c-53027d111cc0" providerId="ADAL" clId="{E143F66D-A441-4E36-A2B4-A272BA08B87D}" dt="2021-08-02T08:33:54.075" v="6308" actId="478"/>
          <ac:cxnSpMkLst>
            <pc:docMk/>
            <pc:sldMk cId="1496917078" sldId="657"/>
            <ac:cxnSpMk id="51" creationId="{5B0776E0-A4D8-4750-AB05-BF66DDEBB699}"/>
          </ac:cxnSpMkLst>
        </pc:cxnChg>
      </pc:sldChg>
      <pc:sldChg chg="addSp delSp modSp add mod">
        <pc:chgData name="MAEYAMA Shinya" userId="0b7924a8-9abe-4ec5-8f8c-53027d111cc0" providerId="ADAL" clId="{E143F66D-A441-4E36-A2B4-A272BA08B87D}" dt="2021-08-02T08:52:58.122" v="7302" actId="20577"/>
        <pc:sldMkLst>
          <pc:docMk/>
          <pc:sldMk cId="3080766114" sldId="658"/>
        </pc:sldMkLst>
        <pc:spChg chg="mod">
          <ac:chgData name="MAEYAMA Shinya" userId="0b7924a8-9abe-4ec5-8f8c-53027d111cc0" providerId="ADAL" clId="{E143F66D-A441-4E36-A2B4-A272BA08B87D}" dt="2021-08-02T08:31:00.216" v="6164" actId="20577"/>
          <ac:spMkLst>
            <pc:docMk/>
            <pc:sldMk cId="3080766114" sldId="658"/>
            <ac:spMk id="2" creationId="{00000000-0000-0000-0000-000000000000}"/>
          </ac:spMkLst>
        </pc:spChg>
        <pc:spChg chg="mod">
          <ac:chgData name="MAEYAMA Shinya" userId="0b7924a8-9abe-4ec5-8f8c-53027d111cc0" providerId="ADAL" clId="{E143F66D-A441-4E36-A2B4-A272BA08B87D}" dt="2021-08-02T08:52:58.122" v="7302" actId="20577"/>
          <ac:spMkLst>
            <pc:docMk/>
            <pc:sldMk cId="3080766114" sldId="658"/>
            <ac:spMk id="3" creationId="{00000000-0000-0000-0000-000000000000}"/>
          </ac:spMkLst>
        </pc:spChg>
        <pc:spChg chg="mod">
          <ac:chgData name="MAEYAMA Shinya" userId="0b7924a8-9abe-4ec5-8f8c-53027d111cc0" providerId="ADAL" clId="{E143F66D-A441-4E36-A2B4-A272BA08B87D}" dt="2021-08-02T08:51:39.283" v="7281" actId="403"/>
          <ac:spMkLst>
            <pc:docMk/>
            <pc:sldMk cId="3080766114" sldId="658"/>
            <ac:spMk id="23" creationId="{00000000-0000-0000-0000-000000000000}"/>
          </ac:spMkLst>
        </pc:spChg>
        <pc:spChg chg="mod">
          <ac:chgData name="MAEYAMA Shinya" userId="0b7924a8-9abe-4ec5-8f8c-53027d111cc0" providerId="ADAL" clId="{E143F66D-A441-4E36-A2B4-A272BA08B87D}" dt="2021-08-02T08:35:19.115" v="6421" actId="14100"/>
          <ac:spMkLst>
            <pc:docMk/>
            <pc:sldMk cId="3080766114" sldId="658"/>
            <ac:spMk id="27" creationId="{1C220E25-B9E8-4ED0-9354-CCF0DEC9A258}"/>
          </ac:spMkLst>
        </pc:spChg>
        <pc:spChg chg="mod">
          <ac:chgData name="MAEYAMA Shinya" userId="0b7924a8-9abe-4ec5-8f8c-53027d111cc0" providerId="ADAL" clId="{E143F66D-A441-4E36-A2B4-A272BA08B87D}" dt="2021-08-02T08:34:57.742" v="6406" actId="1036"/>
          <ac:spMkLst>
            <pc:docMk/>
            <pc:sldMk cId="3080766114" sldId="658"/>
            <ac:spMk id="28" creationId="{66958A7B-00CA-44C6-8DB4-BAD49BB6560B}"/>
          </ac:spMkLst>
        </pc:spChg>
        <pc:spChg chg="mod">
          <ac:chgData name="MAEYAMA Shinya" userId="0b7924a8-9abe-4ec5-8f8c-53027d111cc0" providerId="ADAL" clId="{E143F66D-A441-4E36-A2B4-A272BA08B87D}" dt="2021-08-02T08:52:35.521" v="7301" actId="1037"/>
          <ac:spMkLst>
            <pc:docMk/>
            <pc:sldMk cId="3080766114" sldId="658"/>
            <ac:spMk id="33" creationId="{1E71A0CD-2B78-48E4-845C-FF2426930882}"/>
          </ac:spMkLst>
        </pc:spChg>
        <pc:spChg chg="mod">
          <ac:chgData name="MAEYAMA Shinya" userId="0b7924a8-9abe-4ec5-8f8c-53027d111cc0" providerId="ADAL" clId="{E143F66D-A441-4E36-A2B4-A272BA08B87D}" dt="2021-08-02T08:51:44.623" v="7283" actId="1076"/>
          <ac:spMkLst>
            <pc:docMk/>
            <pc:sldMk cId="3080766114" sldId="658"/>
            <ac:spMk id="34" creationId="{1FD95D72-6E61-44C9-8937-4505145AE1E4}"/>
          </ac:spMkLst>
        </pc:spChg>
        <pc:spChg chg="mod">
          <ac:chgData name="MAEYAMA Shinya" userId="0b7924a8-9abe-4ec5-8f8c-53027d111cc0" providerId="ADAL" clId="{E143F66D-A441-4E36-A2B4-A272BA08B87D}" dt="2021-08-02T08:51:44.623" v="7283" actId="1076"/>
          <ac:spMkLst>
            <pc:docMk/>
            <pc:sldMk cId="3080766114" sldId="658"/>
            <ac:spMk id="35" creationId="{BCAA547A-47C3-4102-A7E3-47FEB14D0475}"/>
          </ac:spMkLst>
        </pc:spChg>
        <pc:spChg chg="mod">
          <ac:chgData name="MAEYAMA Shinya" userId="0b7924a8-9abe-4ec5-8f8c-53027d111cc0" providerId="ADAL" clId="{E143F66D-A441-4E36-A2B4-A272BA08B87D}" dt="2021-08-02T08:51:44.623" v="7283" actId="1076"/>
          <ac:spMkLst>
            <pc:docMk/>
            <pc:sldMk cId="3080766114" sldId="658"/>
            <ac:spMk id="36" creationId="{7C535886-E2C2-4537-8173-DB6B33E35EF4}"/>
          </ac:spMkLst>
        </pc:spChg>
        <pc:spChg chg="mod">
          <ac:chgData name="MAEYAMA Shinya" userId="0b7924a8-9abe-4ec5-8f8c-53027d111cc0" providerId="ADAL" clId="{E143F66D-A441-4E36-A2B4-A272BA08B87D}" dt="2021-08-02T08:51:44.623" v="7283" actId="1076"/>
          <ac:spMkLst>
            <pc:docMk/>
            <pc:sldMk cId="3080766114" sldId="658"/>
            <ac:spMk id="37" creationId="{622EB7E6-96A5-41AC-A6E8-280CD94AFD67}"/>
          </ac:spMkLst>
        </pc:spChg>
        <pc:spChg chg="mod">
          <ac:chgData name="MAEYAMA Shinya" userId="0b7924a8-9abe-4ec5-8f8c-53027d111cc0" providerId="ADAL" clId="{E143F66D-A441-4E36-A2B4-A272BA08B87D}" dt="2021-08-02T08:51:44.623" v="7283" actId="1076"/>
          <ac:spMkLst>
            <pc:docMk/>
            <pc:sldMk cId="3080766114" sldId="658"/>
            <ac:spMk id="38" creationId="{BC08C264-9161-4851-B6E7-5CB9BDEE3888}"/>
          </ac:spMkLst>
        </pc:spChg>
        <pc:spChg chg="mod">
          <ac:chgData name="MAEYAMA Shinya" userId="0b7924a8-9abe-4ec5-8f8c-53027d111cc0" providerId="ADAL" clId="{E143F66D-A441-4E36-A2B4-A272BA08B87D}" dt="2021-08-02T08:51:44.623" v="7283" actId="1076"/>
          <ac:spMkLst>
            <pc:docMk/>
            <pc:sldMk cId="3080766114" sldId="658"/>
            <ac:spMk id="39" creationId="{CF1030A1-3943-4479-81BC-920C15B45792}"/>
          </ac:spMkLst>
        </pc:spChg>
        <pc:spChg chg="mod">
          <ac:chgData name="MAEYAMA Shinya" userId="0b7924a8-9abe-4ec5-8f8c-53027d111cc0" providerId="ADAL" clId="{E143F66D-A441-4E36-A2B4-A272BA08B87D}" dt="2021-08-02T08:49:24.055" v="7200" actId="1035"/>
          <ac:spMkLst>
            <pc:docMk/>
            <pc:sldMk cId="3080766114" sldId="658"/>
            <ac:spMk id="42" creationId="{00000000-0000-0000-0000-000000000000}"/>
          </ac:spMkLst>
        </pc:spChg>
        <pc:spChg chg="mod">
          <ac:chgData name="MAEYAMA Shinya" userId="0b7924a8-9abe-4ec5-8f8c-53027d111cc0" providerId="ADAL" clId="{E143F66D-A441-4E36-A2B4-A272BA08B87D}" dt="2021-08-02T08:40:54.355" v="6737"/>
          <ac:spMkLst>
            <pc:docMk/>
            <pc:sldMk cId="3080766114" sldId="658"/>
            <ac:spMk id="45" creationId="{02790D9E-526B-4DE7-9123-4BDDE8857D14}"/>
          </ac:spMkLst>
        </pc:spChg>
        <pc:spChg chg="mod">
          <ac:chgData name="MAEYAMA Shinya" userId="0b7924a8-9abe-4ec5-8f8c-53027d111cc0" providerId="ADAL" clId="{E143F66D-A441-4E36-A2B4-A272BA08B87D}" dt="2021-08-02T08:40:54.355" v="6737"/>
          <ac:spMkLst>
            <pc:docMk/>
            <pc:sldMk cId="3080766114" sldId="658"/>
            <ac:spMk id="46" creationId="{11ECCC7E-6766-48D7-B14E-5EABAC23325C}"/>
          </ac:spMkLst>
        </pc:spChg>
        <pc:spChg chg="mod">
          <ac:chgData name="MAEYAMA Shinya" userId="0b7924a8-9abe-4ec5-8f8c-53027d111cc0" providerId="ADAL" clId="{E143F66D-A441-4E36-A2B4-A272BA08B87D}" dt="2021-08-02T08:40:54.355" v="6737"/>
          <ac:spMkLst>
            <pc:docMk/>
            <pc:sldMk cId="3080766114" sldId="658"/>
            <ac:spMk id="47" creationId="{338C0625-F370-4F43-B601-F4F46D3F3A54}"/>
          </ac:spMkLst>
        </pc:spChg>
        <pc:grpChg chg="mod">
          <ac:chgData name="MAEYAMA Shinya" userId="0b7924a8-9abe-4ec5-8f8c-53027d111cc0" providerId="ADAL" clId="{E143F66D-A441-4E36-A2B4-A272BA08B87D}" dt="2021-08-02T08:51:44.623" v="7283" actId="1076"/>
          <ac:grpSpMkLst>
            <pc:docMk/>
            <pc:sldMk cId="3080766114" sldId="658"/>
            <ac:grpSpMk id="31" creationId="{53AA45F5-5560-46E2-8C55-43A9C4A11314}"/>
          </ac:grpSpMkLst>
        </pc:grpChg>
        <pc:grpChg chg="add del mod">
          <ac:chgData name="MAEYAMA Shinya" userId="0b7924a8-9abe-4ec5-8f8c-53027d111cc0" providerId="ADAL" clId="{E143F66D-A441-4E36-A2B4-A272BA08B87D}" dt="2021-08-02T08:41:00.812" v="6738" actId="478"/>
          <ac:grpSpMkLst>
            <pc:docMk/>
            <pc:sldMk cId="3080766114" sldId="658"/>
            <ac:grpSpMk id="43" creationId="{6215337C-A9CD-4BC8-B02B-B2F1739CA963}"/>
          </ac:grpSpMkLst>
        </pc:grpChg>
        <pc:picChg chg="mod">
          <ac:chgData name="MAEYAMA Shinya" userId="0b7924a8-9abe-4ec5-8f8c-53027d111cc0" providerId="ADAL" clId="{E143F66D-A441-4E36-A2B4-A272BA08B87D}" dt="2021-08-02T08:51:44.623" v="7283" actId="1076"/>
          <ac:picMkLst>
            <pc:docMk/>
            <pc:sldMk cId="3080766114" sldId="658"/>
            <ac:picMk id="32" creationId="{C7D89983-9AF9-4BA0-9B63-89F820AA35E6}"/>
          </ac:picMkLst>
        </pc:picChg>
        <pc:picChg chg="mod">
          <ac:chgData name="MAEYAMA Shinya" userId="0b7924a8-9abe-4ec5-8f8c-53027d111cc0" providerId="ADAL" clId="{E143F66D-A441-4E36-A2B4-A272BA08B87D}" dt="2021-08-02T08:40:54.355" v="6737"/>
          <ac:picMkLst>
            <pc:docMk/>
            <pc:sldMk cId="3080766114" sldId="658"/>
            <ac:picMk id="44" creationId="{BD5ADE59-AD3C-4CE8-9FEB-14F57DE71F02}"/>
          </ac:picMkLst>
        </pc:picChg>
        <pc:cxnChg chg="mod">
          <ac:chgData name="MAEYAMA Shinya" userId="0b7924a8-9abe-4ec5-8f8c-53027d111cc0" providerId="ADAL" clId="{E143F66D-A441-4E36-A2B4-A272BA08B87D}" dt="2021-08-02T08:51:44.623" v="7283" actId="1076"/>
          <ac:cxnSpMkLst>
            <pc:docMk/>
            <pc:sldMk cId="3080766114" sldId="658"/>
            <ac:cxnSpMk id="40" creationId="{038E065E-828E-419F-A895-C1CE0DA0B5C5}"/>
          </ac:cxnSpMkLst>
        </pc:cxnChg>
        <pc:cxnChg chg="mod">
          <ac:chgData name="MAEYAMA Shinya" userId="0b7924a8-9abe-4ec5-8f8c-53027d111cc0" providerId="ADAL" clId="{E143F66D-A441-4E36-A2B4-A272BA08B87D}" dt="2021-08-02T08:51:44.623" v="7283" actId="1076"/>
          <ac:cxnSpMkLst>
            <pc:docMk/>
            <pc:sldMk cId="3080766114" sldId="658"/>
            <ac:cxnSpMk id="41" creationId="{CCCFE851-EC95-4F69-9957-717F7BB015C6}"/>
          </ac:cxnSpMkLst>
        </pc:cxnChg>
      </pc:sldChg>
    </pc:docChg>
  </pc:docChgLst>
  <pc:docChgLst>
    <pc:chgData name="MAEYAMA Shinya" userId="8c10cf57-38b8-4829-91db-25455276851f" providerId="ADAL" clId="{052123A1-4995-481C-B537-4C4268BFC1D9}"/>
    <pc:docChg chg="undo custSel modSld">
      <pc:chgData name="MAEYAMA Shinya" userId="8c10cf57-38b8-4829-91db-25455276851f" providerId="ADAL" clId="{052123A1-4995-481C-B537-4C4268BFC1D9}" dt="2022-09-02T00:46:28.350" v="1535" actId="1076"/>
      <pc:docMkLst>
        <pc:docMk/>
      </pc:docMkLst>
      <pc:sldChg chg="modSp mod">
        <pc:chgData name="MAEYAMA Shinya" userId="8c10cf57-38b8-4829-91db-25455276851f" providerId="ADAL" clId="{052123A1-4995-481C-B537-4C4268BFC1D9}" dt="2022-09-01T23:58:24.437" v="1480" actId="20577"/>
        <pc:sldMkLst>
          <pc:docMk/>
          <pc:sldMk cId="1240065113" sldId="256"/>
        </pc:sldMkLst>
        <pc:spChg chg="mod">
          <ac:chgData name="MAEYAMA Shinya" userId="8c10cf57-38b8-4829-91db-25455276851f" providerId="ADAL" clId="{052123A1-4995-481C-B537-4C4268BFC1D9}" dt="2022-09-01T23:58:24.437" v="1480" actId="20577"/>
          <ac:spMkLst>
            <pc:docMk/>
            <pc:sldMk cId="1240065113" sldId="256"/>
            <ac:spMk id="5" creationId="{00000000-0000-0000-0000-000000000000}"/>
          </ac:spMkLst>
        </pc:spChg>
      </pc:sldChg>
      <pc:sldChg chg="addSp delSp modSp mod">
        <pc:chgData name="MAEYAMA Shinya" userId="8c10cf57-38b8-4829-91db-25455276851f" providerId="ADAL" clId="{052123A1-4995-481C-B537-4C4268BFC1D9}" dt="2022-09-01T08:56:54.700" v="361" actId="14"/>
        <pc:sldMkLst>
          <pc:docMk/>
          <pc:sldMk cId="1496917078" sldId="657"/>
        </pc:sldMkLst>
        <pc:spChg chg="mod">
          <ac:chgData name="MAEYAMA Shinya" userId="8c10cf57-38b8-4829-91db-25455276851f" providerId="ADAL" clId="{052123A1-4995-481C-B537-4C4268BFC1D9}" dt="2022-09-01T08:56:54.700" v="361" actId="14"/>
          <ac:spMkLst>
            <pc:docMk/>
            <pc:sldMk cId="1496917078" sldId="657"/>
            <ac:spMk id="4" creationId="{2007B24B-25BD-469E-8286-B953C3E8BAAC}"/>
          </ac:spMkLst>
        </pc:spChg>
        <pc:spChg chg="add mod">
          <ac:chgData name="MAEYAMA Shinya" userId="8c10cf57-38b8-4829-91db-25455276851f" providerId="ADAL" clId="{052123A1-4995-481C-B537-4C4268BFC1D9}" dt="2022-09-01T08:54:29.676" v="258" actId="1076"/>
          <ac:spMkLst>
            <pc:docMk/>
            <pc:sldMk cId="1496917078" sldId="657"/>
            <ac:spMk id="13" creationId="{8C96D9D6-D8B0-4374-9D32-92EF3CB1AD87}"/>
          </ac:spMkLst>
        </pc:spChg>
        <pc:picChg chg="add del mod">
          <ac:chgData name="MAEYAMA Shinya" userId="8c10cf57-38b8-4829-91db-25455276851f" providerId="ADAL" clId="{052123A1-4995-481C-B537-4C4268BFC1D9}" dt="2022-09-01T08:43:47.347" v="4" actId="478"/>
          <ac:picMkLst>
            <pc:docMk/>
            <pc:sldMk cId="1496917078" sldId="657"/>
            <ac:picMk id="3" creationId="{AF73DF1A-862B-4E9E-8979-A28F8A017CCC}"/>
          </ac:picMkLst>
        </pc:picChg>
        <pc:picChg chg="add mod">
          <ac:chgData name="MAEYAMA Shinya" userId="8c10cf57-38b8-4829-91db-25455276851f" providerId="ADAL" clId="{052123A1-4995-481C-B537-4C4268BFC1D9}" dt="2022-09-01T08:54:33.461" v="259" actId="14100"/>
          <ac:picMkLst>
            <pc:docMk/>
            <pc:sldMk cId="1496917078" sldId="657"/>
            <ac:picMk id="5" creationId="{164B7DFC-3FB8-42E1-BCB7-9034C7F82527}"/>
          </ac:picMkLst>
        </pc:picChg>
        <pc:cxnChg chg="add">
          <ac:chgData name="MAEYAMA Shinya" userId="8c10cf57-38b8-4829-91db-25455276851f" providerId="ADAL" clId="{052123A1-4995-481C-B537-4C4268BFC1D9}" dt="2022-09-01T08:53:45.902" v="216" actId="11529"/>
          <ac:cxnSpMkLst>
            <pc:docMk/>
            <pc:sldMk cId="1496917078" sldId="657"/>
            <ac:cxnSpMk id="9" creationId="{13928722-2BA9-4D42-A778-7588AF0E19D3}"/>
          </ac:cxnSpMkLst>
        </pc:cxnChg>
        <pc:cxnChg chg="mod">
          <ac:chgData name="MAEYAMA Shinya" userId="8c10cf57-38b8-4829-91db-25455276851f" providerId="ADAL" clId="{052123A1-4995-481C-B537-4C4268BFC1D9}" dt="2022-09-01T08:52:23.451" v="165" actId="1036"/>
          <ac:cxnSpMkLst>
            <pc:docMk/>
            <pc:sldMk cId="1496917078" sldId="657"/>
            <ac:cxnSpMk id="12" creationId="{46EAC736-0931-4129-8C0B-38FBCE325F55}"/>
          </ac:cxnSpMkLst>
        </pc:cxnChg>
      </pc:sldChg>
      <pc:sldChg chg="modSp mod">
        <pc:chgData name="MAEYAMA Shinya" userId="8c10cf57-38b8-4829-91db-25455276851f" providerId="ADAL" clId="{052123A1-4995-481C-B537-4C4268BFC1D9}" dt="2022-09-01T09:26:19.724" v="1153" actId="20577"/>
        <pc:sldMkLst>
          <pc:docMk/>
          <pc:sldMk cId="4127153719" sldId="680"/>
        </pc:sldMkLst>
        <pc:spChg chg="mod">
          <ac:chgData name="MAEYAMA Shinya" userId="8c10cf57-38b8-4829-91db-25455276851f" providerId="ADAL" clId="{052123A1-4995-481C-B537-4C4268BFC1D9}" dt="2022-09-01T09:17:55.284" v="915" actId="207"/>
          <ac:spMkLst>
            <pc:docMk/>
            <pc:sldMk cId="4127153719" sldId="680"/>
            <ac:spMk id="22" creationId="{B20727C7-3B1F-4ADD-BC45-FD1A38B49B4F}"/>
          </ac:spMkLst>
        </pc:spChg>
        <pc:spChg chg="mod">
          <ac:chgData name="MAEYAMA Shinya" userId="8c10cf57-38b8-4829-91db-25455276851f" providerId="ADAL" clId="{052123A1-4995-481C-B537-4C4268BFC1D9}" dt="2022-09-01T09:26:19.724" v="1153" actId="20577"/>
          <ac:spMkLst>
            <pc:docMk/>
            <pc:sldMk cId="4127153719" sldId="680"/>
            <ac:spMk id="116" creationId="{A82EC25B-C6B0-4028-B78D-C1AD1EF22824}"/>
          </ac:spMkLst>
        </pc:spChg>
      </pc:sldChg>
      <pc:sldChg chg="modSp mod">
        <pc:chgData name="MAEYAMA Shinya" userId="8c10cf57-38b8-4829-91db-25455276851f" providerId="ADAL" clId="{052123A1-4995-481C-B537-4C4268BFC1D9}" dt="2022-09-01T09:49:56.521" v="1317" actId="404"/>
        <pc:sldMkLst>
          <pc:docMk/>
          <pc:sldMk cId="1185420126" sldId="692"/>
        </pc:sldMkLst>
        <pc:spChg chg="mod">
          <ac:chgData name="MAEYAMA Shinya" userId="8c10cf57-38b8-4829-91db-25455276851f" providerId="ADAL" clId="{052123A1-4995-481C-B537-4C4268BFC1D9}" dt="2022-09-01T09:49:56.521" v="1317" actId="404"/>
          <ac:spMkLst>
            <pc:docMk/>
            <pc:sldMk cId="1185420126" sldId="692"/>
            <ac:spMk id="4" creationId="{2007B24B-25BD-469E-8286-B953C3E8BAAC}"/>
          </ac:spMkLst>
        </pc:spChg>
      </pc:sldChg>
      <pc:sldChg chg="modSp mod">
        <pc:chgData name="MAEYAMA Shinya" userId="8c10cf57-38b8-4829-91db-25455276851f" providerId="ADAL" clId="{052123A1-4995-481C-B537-4C4268BFC1D9}" dt="2022-09-02T00:45:44.239" v="1523" actId="21"/>
        <pc:sldMkLst>
          <pc:docMk/>
          <pc:sldMk cId="362663933" sldId="694"/>
        </pc:sldMkLst>
        <pc:spChg chg="mod">
          <ac:chgData name="MAEYAMA Shinya" userId="8c10cf57-38b8-4829-91db-25455276851f" providerId="ADAL" clId="{052123A1-4995-481C-B537-4C4268BFC1D9}" dt="2022-09-02T00:45:44.239" v="1523" actId="21"/>
          <ac:spMkLst>
            <pc:docMk/>
            <pc:sldMk cId="362663933" sldId="694"/>
            <ac:spMk id="4" creationId="{2007B24B-25BD-469E-8286-B953C3E8BAAC}"/>
          </ac:spMkLst>
        </pc:spChg>
      </pc:sldChg>
      <pc:sldChg chg="addSp delSp modSp mod modAnim">
        <pc:chgData name="MAEYAMA Shinya" userId="8c10cf57-38b8-4829-91db-25455276851f" providerId="ADAL" clId="{052123A1-4995-481C-B537-4C4268BFC1D9}" dt="2022-09-01T23:48:39.414" v="1319"/>
        <pc:sldMkLst>
          <pc:docMk/>
          <pc:sldMk cId="2240745023" sldId="703"/>
        </pc:sldMkLst>
        <pc:spChg chg="add del mod">
          <ac:chgData name="MAEYAMA Shinya" userId="8c10cf57-38b8-4829-91db-25455276851f" providerId="ADAL" clId="{052123A1-4995-481C-B537-4C4268BFC1D9}" dt="2022-09-01T09:02:34.514" v="545" actId="11529"/>
          <ac:spMkLst>
            <pc:docMk/>
            <pc:sldMk cId="2240745023" sldId="703"/>
            <ac:spMk id="7" creationId="{D59859EF-4B6B-498D-83D3-8F55F833EAD7}"/>
          </ac:spMkLst>
        </pc:spChg>
        <pc:spChg chg="mod">
          <ac:chgData name="MAEYAMA Shinya" userId="8c10cf57-38b8-4829-91db-25455276851f" providerId="ADAL" clId="{052123A1-4995-481C-B537-4C4268BFC1D9}" dt="2022-09-01T09:00:03.969" v="465" actId="20577"/>
          <ac:spMkLst>
            <pc:docMk/>
            <pc:sldMk cId="2240745023" sldId="703"/>
            <ac:spMk id="115" creationId="{278E1511-FEEF-4466-BEAE-D8DC6CBCA6F6}"/>
          </ac:spMkLst>
        </pc:spChg>
        <pc:spChg chg="mod ord">
          <ac:chgData name="MAEYAMA Shinya" userId="8c10cf57-38b8-4829-91db-25455276851f" providerId="ADAL" clId="{052123A1-4995-481C-B537-4C4268BFC1D9}" dt="2022-09-01T09:07:27.223" v="734" actId="14100"/>
          <ac:spMkLst>
            <pc:docMk/>
            <pc:sldMk cId="2240745023" sldId="703"/>
            <ac:spMk id="117" creationId="{B9F258B6-09B3-40CB-A360-FE33AF26D47B}"/>
          </ac:spMkLst>
        </pc:spChg>
        <pc:spChg chg="mod">
          <ac:chgData name="MAEYAMA Shinya" userId="8c10cf57-38b8-4829-91db-25455276851f" providerId="ADAL" clId="{052123A1-4995-481C-B537-4C4268BFC1D9}" dt="2022-09-01T09:00:43.224" v="525" actId="20577"/>
          <ac:spMkLst>
            <pc:docMk/>
            <pc:sldMk cId="2240745023" sldId="703"/>
            <ac:spMk id="121" creationId="{0CAE3BFB-5B9E-44A6-A698-750FF4CD2045}"/>
          </ac:spMkLst>
        </pc:spChg>
        <pc:spChg chg="mod">
          <ac:chgData name="MAEYAMA Shinya" userId="8c10cf57-38b8-4829-91db-25455276851f" providerId="ADAL" clId="{052123A1-4995-481C-B537-4C4268BFC1D9}" dt="2022-09-01T09:05:30.833" v="667" actId="6549"/>
          <ac:spMkLst>
            <pc:docMk/>
            <pc:sldMk cId="2240745023" sldId="703"/>
            <ac:spMk id="122" creationId="{6EE78EB3-B775-4757-A00D-113602A6A841}"/>
          </ac:spMkLst>
        </pc:spChg>
        <pc:cxnChg chg="add del">
          <ac:chgData name="MAEYAMA Shinya" userId="8c10cf57-38b8-4829-91db-25455276851f" providerId="ADAL" clId="{052123A1-4995-481C-B537-4C4268BFC1D9}" dt="2022-09-01T09:01:57.447" v="537" actId="478"/>
          <ac:cxnSpMkLst>
            <pc:docMk/>
            <pc:sldMk cId="2240745023" sldId="703"/>
            <ac:cxnSpMk id="94" creationId="{F51A40EB-6D31-476C-87A4-D98C0F009805}"/>
          </ac:cxnSpMkLst>
        </pc:cxnChg>
      </pc:sldChg>
      <pc:sldChg chg="addSp delSp modSp mod">
        <pc:chgData name="MAEYAMA Shinya" userId="8c10cf57-38b8-4829-91db-25455276851f" providerId="ADAL" clId="{052123A1-4995-481C-B537-4C4268BFC1D9}" dt="2022-09-01T09:07:43.125" v="737" actId="207"/>
        <pc:sldMkLst>
          <pc:docMk/>
          <pc:sldMk cId="2639754029" sldId="704"/>
        </pc:sldMkLst>
        <pc:spChg chg="add mod">
          <ac:chgData name="MAEYAMA Shinya" userId="8c10cf57-38b8-4829-91db-25455276851f" providerId="ADAL" clId="{052123A1-4995-481C-B537-4C4268BFC1D9}" dt="2022-09-01T09:07:43.125" v="737" actId="207"/>
          <ac:spMkLst>
            <pc:docMk/>
            <pc:sldMk cId="2639754029" sldId="704"/>
            <ac:spMk id="2" creationId="{A13FF040-027D-45C4-859D-4A8A951D2F25}"/>
          </ac:spMkLst>
        </pc:spChg>
        <pc:spChg chg="add mod">
          <ac:chgData name="MAEYAMA Shinya" userId="8c10cf57-38b8-4829-91db-25455276851f" providerId="ADAL" clId="{052123A1-4995-481C-B537-4C4268BFC1D9}" dt="2022-09-01T09:07:43.125" v="737" actId="207"/>
          <ac:spMkLst>
            <pc:docMk/>
            <pc:sldMk cId="2639754029" sldId="704"/>
            <ac:spMk id="3" creationId="{BB2E2737-F2DF-49B1-8C0C-1C2D760B8A8D}"/>
          </ac:spMkLst>
        </pc:spChg>
        <pc:spChg chg="add mod">
          <ac:chgData name="MAEYAMA Shinya" userId="8c10cf57-38b8-4829-91db-25455276851f" providerId="ADAL" clId="{052123A1-4995-481C-B537-4C4268BFC1D9}" dt="2022-09-01T09:07:43.125" v="737" actId="207"/>
          <ac:spMkLst>
            <pc:docMk/>
            <pc:sldMk cId="2639754029" sldId="704"/>
            <ac:spMk id="5" creationId="{64F97901-6C7C-4F0D-94C0-E255F1494836}"/>
          </ac:spMkLst>
        </pc:spChg>
        <pc:spChg chg="add mod">
          <ac:chgData name="MAEYAMA Shinya" userId="8c10cf57-38b8-4829-91db-25455276851f" providerId="ADAL" clId="{052123A1-4995-481C-B537-4C4268BFC1D9}" dt="2022-09-01T09:07:43.125" v="737" actId="207"/>
          <ac:spMkLst>
            <pc:docMk/>
            <pc:sldMk cId="2639754029" sldId="704"/>
            <ac:spMk id="6" creationId="{79634FE8-21F6-45A9-9062-F52ED8B66C0F}"/>
          </ac:spMkLst>
        </pc:spChg>
        <pc:spChg chg="del">
          <ac:chgData name="MAEYAMA Shinya" userId="8c10cf57-38b8-4829-91db-25455276851f" providerId="ADAL" clId="{052123A1-4995-481C-B537-4C4268BFC1D9}" dt="2022-09-01T09:07:38.629" v="735" actId="478"/>
          <ac:spMkLst>
            <pc:docMk/>
            <pc:sldMk cId="2639754029" sldId="704"/>
            <ac:spMk id="8" creationId="{F55E2EF6-4DAA-43E3-8F49-60930AA4D21F}"/>
          </ac:spMkLst>
        </pc:spChg>
        <pc:spChg chg="del">
          <ac:chgData name="MAEYAMA Shinya" userId="8c10cf57-38b8-4829-91db-25455276851f" providerId="ADAL" clId="{052123A1-4995-481C-B537-4C4268BFC1D9}" dt="2022-09-01T09:07:38.629" v="735" actId="478"/>
          <ac:spMkLst>
            <pc:docMk/>
            <pc:sldMk cId="2639754029" sldId="704"/>
            <ac:spMk id="12" creationId="{8BE80F68-695C-41E5-80A7-A62E634F9A78}"/>
          </ac:spMkLst>
        </pc:spChg>
        <pc:spChg chg="del">
          <ac:chgData name="MAEYAMA Shinya" userId="8c10cf57-38b8-4829-91db-25455276851f" providerId="ADAL" clId="{052123A1-4995-481C-B537-4C4268BFC1D9}" dt="2022-09-01T09:07:38.629" v="735" actId="478"/>
          <ac:spMkLst>
            <pc:docMk/>
            <pc:sldMk cId="2639754029" sldId="704"/>
            <ac:spMk id="13" creationId="{F041EAD3-815E-4A6F-B749-82F198715546}"/>
          </ac:spMkLst>
        </pc:spChg>
        <pc:spChg chg="del">
          <ac:chgData name="MAEYAMA Shinya" userId="8c10cf57-38b8-4829-91db-25455276851f" providerId="ADAL" clId="{052123A1-4995-481C-B537-4C4268BFC1D9}" dt="2022-09-01T09:07:38.629" v="735" actId="478"/>
          <ac:spMkLst>
            <pc:docMk/>
            <pc:sldMk cId="2639754029" sldId="704"/>
            <ac:spMk id="14" creationId="{CE5DCC2A-B944-4116-9574-F0040ED15EB1}"/>
          </ac:spMkLst>
        </pc:spChg>
      </pc:sldChg>
      <pc:sldChg chg="addSp delSp modSp mod">
        <pc:chgData name="MAEYAMA Shinya" userId="8c10cf57-38b8-4829-91db-25455276851f" providerId="ADAL" clId="{052123A1-4995-481C-B537-4C4268BFC1D9}" dt="2022-09-02T00:34:58.694" v="1507" actId="6549"/>
        <pc:sldMkLst>
          <pc:docMk/>
          <pc:sldMk cId="3514632499" sldId="709"/>
        </pc:sldMkLst>
        <pc:spChg chg="mod">
          <ac:chgData name="MAEYAMA Shinya" userId="8c10cf57-38b8-4829-91db-25455276851f" providerId="ADAL" clId="{052123A1-4995-481C-B537-4C4268BFC1D9}" dt="2022-09-02T00:34:54.506" v="1504" actId="404"/>
          <ac:spMkLst>
            <pc:docMk/>
            <pc:sldMk cId="3514632499" sldId="709"/>
            <ac:spMk id="2" creationId="{00000000-0000-0000-0000-000000000000}"/>
          </ac:spMkLst>
        </pc:spChg>
        <pc:spChg chg="mod">
          <ac:chgData name="MAEYAMA Shinya" userId="8c10cf57-38b8-4829-91db-25455276851f" providerId="ADAL" clId="{052123A1-4995-481C-B537-4C4268BFC1D9}" dt="2022-09-02T00:34:58.694" v="1507" actId="6549"/>
          <ac:spMkLst>
            <pc:docMk/>
            <pc:sldMk cId="3514632499" sldId="709"/>
            <ac:spMk id="13" creationId="{076FC5ED-BC77-4250-8302-33C70AB1AB40}"/>
          </ac:spMkLst>
        </pc:spChg>
        <pc:cxnChg chg="add del">
          <ac:chgData name="MAEYAMA Shinya" userId="8c10cf57-38b8-4829-91db-25455276851f" providerId="ADAL" clId="{052123A1-4995-481C-B537-4C4268BFC1D9}" dt="2022-09-01T09:27:37.912" v="1189" actId="478"/>
          <ac:cxnSpMkLst>
            <pc:docMk/>
            <pc:sldMk cId="3514632499" sldId="709"/>
            <ac:cxnSpMk id="5" creationId="{12F331AB-E3B2-47AA-9E9F-6DFB0EEDAB61}"/>
          </ac:cxnSpMkLst>
        </pc:cxnChg>
      </pc:sldChg>
      <pc:sldChg chg="addSp delSp modSp mod">
        <pc:chgData name="MAEYAMA Shinya" userId="8c10cf57-38b8-4829-91db-25455276851f" providerId="ADAL" clId="{052123A1-4995-481C-B537-4C4268BFC1D9}" dt="2022-09-02T00:35:41.530" v="1522" actId="404"/>
        <pc:sldMkLst>
          <pc:docMk/>
          <pc:sldMk cId="3261794772" sldId="710"/>
        </pc:sldMkLst>
        <pc:spChg chg="mod">
          <ac:chgData name="MAEYAMA Shinya" userId="8c10cf57-38b8-4829-91db-25455276851f" providerId="ADAL" clId="{052123A1-4995-481C-B537-4C4268BFC1D9}" dt="2022-09-02T00:35:41.530" v="1522" actId="404"/>
          <ac:spMkLst>
            <pc:docMk/>
            <pc:sldMk cId="3261794772" sldId="710"/>
            <ac:spMk id="2" creationId="{00000000-0000-0000-0000-000000000000}"/>
          </ac:spMkLst>
        </pc:spChg>
        <pc:spChg chg="mod">
          <ac:chgData name="MAEYAMA Shinya" userId="8c10cf57-38b8-4829-91db-25455276851f" providerId="ADAL" clId="{052123A1-4995-481C-B537-4C4268BFC1D9}" dt="2022-09-01T09:25:42.305" v="1121" actId="6549"/>
          <ac:spMkLst>
            <pc:docMk/>
            <pc:sldMk cId="3261794772" sldId="710"/>
            <ac:spMk id="19" creationId="{5B660951-A33C-4098-BC77-8EDD1BDBE244}"/>
          </ac:spMkLst>
        </pc:spChg>
        <pc:spChg chg="mod">
          <ac:chgData name="MAEYAMA Shinya" userId="8c10cf57-38b8-4829-91db-25455276851f" providerId="ADAL" clId="{052123A1-4995-481C-B537-4C4268BFC1D9}" dt="2022-09-01T09:24:11.707" v="1045"/>
          <ac:spMkLst>
            <pc:docMk/>
            <pc:sldMk cId="3261794772" sldId="710"/>
            <ac:spMk id="21" creationId="{3507E9BF-E5B7-4D15-8AA5-9BD2980860E0}"/>
          </ac:spMkLst>
        </pc:spChg>
        <pc:spChg chg="mod">
          <ac:chgData name="MAEYAMA Shinya" userId="8c10cf57-38b8-4829-91db-25455276851f" providerId="ADAL" clId="{052123A1-4995-481C-B537-4C4268BFC1D9}" dt="2022-09-01T09:24:11.707" v="1045"/>
          <ac:spMkLst>
            <pc:docMk/>
            <pc:sldMk cId="3261794772" sldId="710"/>
            <ac:spMk id="22" creationId="{0BF975C4-06C5-471F-A7A8-C5BC0220DF9F}"/>
          </ac:spMkLst>
        </pc:spChg>
        <pc:spChg chg="mod">
          <ac:chgData name="MAEYAMA Shinya" userId="8c10cf57-38b8-4829-91db-25455276851f" providerId="ADAL" clId="{052123A1-4995-481C-B537-4C4268BFC1D9}" dt="2022-09-01T09:24:11.707" v="1045"/>
          <ac:spMkLst>
            <pc:docMk/>
            <pc:sldMk cId="3261794772" sldId="710"/>
            <ac:spMk id="23" creationId="{C515CC2B-2FA8-47F0-9582-5AE78A5F72F0}"/>
          </ac:spMkLst>
        </pc:spChg>
        <pc:spChg chg="mod">
          <ac:chgData name="MAEYAMA Shinya" userId="8c10cf57-38b8-4829-91db-25455276851f" providerId="ADAL" clId="{052123A1-4995-481C-B537-4C4268BFC1D9}" dt="2022-09-01T09:24:11.707" v="1045"/>
          <ac:spMkLst>
            <pc:docMk/>
            <pc:sldMk cId="3261794772" sldId="710"/>
            <ac:spMk id="24" creationId="{1C36F21F-9B57-418A-A68D-DD039D430FF0}"/>
          </ac:spMkLst>
        </pc:spChg>
        <pc:spChg chg="mod">
          <ac:chgData name="MAEYAMA Shinya" userId="8c10cf57-38b8-4829-91db-25455276851f" providerId="ADAL" clId="{052123A1-4995-481C-B537-4C4268BFC1D9}" dt="2022-09-01T09:24:11.707" v="1045"/>
          <ac:spMkLst>
            <pc:docMk/>
            <pc:sldMk cId="3261794772" sldId="710"/>
            <ac:spMk id="26" creationId="{6C042905-FBBE-4FFC-A216-BECBF885C9B5}"/>
          </ac:spMkLst>
        </pc:spChg>
        <pc:spChg chg="mod">
          <ac:chgData name="MAEYAMA Shinya" userId="8c10cf57-38b8-4829-91db-25455276851f" providerId="ADAL" clId="{052123A1-4995-481C-B537-4C4268BFC1D9}" dt="2022-09-01T09:24:11.707" v="1045"/>
          <ac:spMkLst>
            <pc:docMk/>
            <pc:sldMk cId="3261794772" sldId="710"/>
            <ac:spMk id="27" creationId="{0C5FFD15-55AB-40BF-A32D-79731BD41F9B}"/>
          </ac:spMkLst>
        </pc:spChg>
        <pc:spChg chg="mod">
          <ac:chgData name="MAEYAMA Shinya" userId="8c10cf57-38b8-4829-91db-25455276851f" providerId="ADAL" clId="{052123A1-4995-481C-B537-4C4268BFC1D9}" dt="2022-09-01T09:24:11.707" v="1045"/>
          <ac:spMkLst>
            <pc:docMk/>
            <pc:sldMk cId="3261794772" sldId="710"/>
            <ac:spMk id="28" creationId="{0B462DCC-75D8-4144-960F-7B879D5A4AEE}"/>
          </ac:spMkLst>
        </pc:spChg>
        <pc:spChg chg="mod">
          <ac:chgData name="MAEYAMA Shinya" userId="8c10cf57-38b8-4829-91db-25455276851f" providerId="ADAL" clId="{052123A1-4995-481C-B537-4C4268BFC1D9}" dt="2022-09-01T09:24:11.707" v="1045"/>
          <ac:spMkLst>
            <pc:docMk/>
            <pc:sldMk cId="3261794772" sldId="710"/>
            <ac:spMk id="29" creationId="{C83D7A86-AEA5-4FD6-84CD-5859F946D21E}"/>
          </ac:spMkLst>
        </pc:spChg>
        <pc:spChg chg="mod">
          <ac:chgData name="MAEYAMA Shinya" userId="8c10cf57-38b8-4829-91db-25455276851f" providerId="ADAL" clId="{052123A1-4995-481C-B537-4C4268BFC1D9}" dt="2022-09-01T09:24:18.724" v="1048"/>
          <ac:spMkLst>
            <pc:docMk/>
            <pc:sldMk cId="3261794772" sldId="710"/>
            <ac:spMk id="31" creationId="{F184062E-FD37-40DF-BD19-AE0347015957}"/>
          </ac:spMkLst>
        </pc:spChg>
        <pc:spChg chg="mod">
          <ac:chgData name="MAEYAMA Shinya" userId="8c10cf57-38b8-4829-91db-25455276851f" providerId="ADAL" clId="{052123A1-4995-481C-B537-4C4268BFC1D9}" dt="2022-09-01T09:24:18.724" v="1048"/>
          <ac:spMkLst>
            <pc:docMk/>
            <pc:sldMk cId="3261794772" sldId="710"/>
            <ac:spMk id="32" creationId="{36138724-35FF-43CE-8070-28568A01473F}"/>
          </ac:spMkLst>
        </pc:spChg>
        <pc:spChg chg="mod">
          <ac:chgData name="MAEYAMA Shinya" userId="8c10cf57-38b8-4829-91db-25455276851f" providerId="ADAL" clId="{052123A1-4995-481C-B537-4C4268BFC1D9}" dt="2022-09-01T09:24:18.724" v="1048"/>
          <ac:spMkLst>
            <pc:docMk/>
            <pc:sldMk cId="3261794772" sldId="710"/>
            <ac:spMk id="33" creationId="{9EBF18DC-6347-4627-835D-2ADB261CA9FB}"/>
          </ac:spMkLst>
        </pc:spChg>
        <pc:spChg chg="mod">
          <ac:chgData name="MAEYAMA Shinya" userId="8c10cf57-38b8-4829-91db-25455276851f" providerId="ADAL" clId="{052123A1-4995-481C-B537-4C4268BFC1D9}" dt="2022-09-01T09:24:18.724" v="1048"/>
          <ac:spMkLst>
            <pc:docMk/>
            <pc:sldMk cId="3261794772" sldId="710"/>
            <ac:spMk id="34" creationId="{37C15D06-3466-4840-A83A-6B4977A3B7D2}"/>
          </ac:spMkLst>
        </pc:spChg>
        <pc:grpChg chg="add del mod">
          <ac:chgData name="MAEYAMA Shinya" userId="8c10cf57-38b8-4829-91db-25455276851f" providerId="ADAL" clId="{052123A1-4995-481C-B537-4C4268BFC1D9}" dt="2022-09-01T09:24:17.351" v="1047" actId="21"/>
          <ac:grpSpMkLst>
            <pc:docMk/>
            <pc:sldMk cId="3261794772" sldId="710"/>
            <ac:grpSpMk id="20" creationId="{03720B35-13CD-474A-BD6D-7A0D74D144F6}"/>
          </ac:grpSpMkLst>
        </pc:grpChg>
        <pc:grpChg chg="add del mod">
          <ac:chgData name="MAEYAMA Shinya" userId="8c10cf57-38b8-4829-91db-25455276851f" providerId="ADAL" clId="{052123A1-4995-481C-B537-4C4268BFC1D9}" dt="2022-09-01T09:24:57.562" v="1063" actId="478"/>
          <ac:grpSpMkLst>
            <pc:docMk/>
            <pc:sldMk cId="3261794772" sldId="710"/>
            <ac:grpSpMk id="25" creationId="{22FAEAD6-E0FF-4D30-ADD9-E0C2FB0D555F}"/>
          </ac:grpSpMkLst>
        </pc:grpChg>
        <pc:grpChg chg="add del mod">
          <ac:chgData name="MAEYAMA Shinya" userId="8c10cf57-38b8-4829-91db-25455276851f" providerId="ADAL" clId="{052123A1-4995-481C-B537-4C4268BFC1D9}" dt="2022-09-01T09:24:37.269" v="1055" actId="478"/>
          <ac:grpSpMkLst>
            <pc:docMk/>
            <pc:sldMk cId="3261794772" sldId="710"/>
            <ac:grpSpMk id="30" creationId="{34FA1A48-E1A0-47B6-83C1-FD72C0E500F6}"/>
          </ac:grpSpMkLst>
        </pc:grpChg>
        <pc:picChg chg="add del mod">
          <ac:chgData name="MAEYAMA Shinya" userId="8c10cf57-38b8-4829-91db-25455276851f" providerId="ADAL" clId="{052123A1-4995-481C-B537-4C4268BFC1D9}" dt="2022-09-01T09:24:56.176" v="1062" actId="478"/>
          <ac:picMkLst>
            <pc:docMk/>
            <pc:sldMk cId="3261794772" sldId="710"/>
            <ac:picMk id="6" creationId="{CFE27FFD-EF20-4A73-A6F5-692695A877BD}"/>
          </ac:picMkLst>
        </pc:picChg>
      </pc:sldChg>
      <pc:sldChg chg="modSp mod">
        <pc:chgData name="MAEYAMA Shinya" userId="8c10cf57-38b8-4829-91db-25455276851f" providerId="ADAL" clId="{052123A1-4995-481C-B537-4C4268BFC1D9}" dt="2022-09-02T00:35:40.658" v="1520" actId="404"/>
        <pc:sldMkLst>
          <pc:docMk/>
          <pc:sldMk cId="461209451" sldId="711"/>
        </pc:sldMkLst>
        <pc:spChg chg="mod">
          <ac:chgData name="MAEYAMA Shinya" userId="8c10cf57-38b8-4829-91db-25455276851f" providerId="ADAL" clId="{052123A1-4995-481C-B537-4C4268BFC1D9}" dt="2022-09-02T00:35:40.658" v="1520" actId="404"/>
          <ac:spMkLst>
            <pc:docMk/>
            <pc:sldMk cId="461209451" sldId="711"/>
            <ac:spMk id="2" creationId="{00000000-0000-0000-0000-000000000000}"/>
          </ac:spMkLst>
        </pc:spChg>
        <pc:spChg chg="mod">
          <ac:chgData name="MAEYAMA Shinya" userId="8c10cf57-38b8-4829-91db-25455276851f" providerId="ADAL" clId="{052123A1-4995-481C-B537-4C4268BFC1D9}" dt="2022-09-01T09:13:13.252" v="839" actId="6549"/>
          <ac:spMkLst>
            <pc:docMk/>
            <pc:sldMk cId="461209451" sldId="711"/>
            <ac:spMk id="9" creationId="{2E3AEA82-7A3C-413D-AF5E-240615797B67}"/>
          </ac:spMkLst>
        </pc:spChg>
        <pc:spChg chg="mod">
          <ac:chgData name="MAEYAMA Shinya" userId="8c10cf57-38b8-4829-91db-25455276851f" providerId="ADAL" clId="{052123A1-4995-481C-B537-4C4268BFC1D9}" dt="2022-09-01T09:13:17.816" v="842" actId="1036"/>
          <ac:spMkLst>
            <pc:docMk/>
            <pc:sldMk cId="461209451" sldId="711"/>
            <ac:spMk id="12" creationId="{81F0C77E-4565-4414-801B-36001F39A340}"/>
          </ac:spMkLst>
        </pc:spChg>
        <pc:spChg chg="mod">
          <ac:chgData name="MAEYAMA Shinya" userId="8c10cf57-38b8-4829-91db-25455276851f" providerId="ADAL" clId="{052123A1-4995-481C-B537-4C4268BFC1D9}" dt="2022-09-01T09:13:17.816" v="842" actId="1036"/>
          <ac:spMkLst>
            <pc:docMk/>
            <pc:sldMk cId="461209451" sldId="711"/>
            <ac:spMk id="13" creationId="{5ACE1166-34D6-4AB1-9333-F10AB56F4FB4}"/>
          </ac:spMkLst>
        </pc:spChg>
        <pc:spChg chg="mod">
          <ac:chgData name="MAEYAMA Shinya" userId="8c10cf57-38b8-4829-91db-25455276851f" providerId="ADAL" clId="{052123A1-4995-481C-B537-4C4268BFC1D9}" dt="2022-09-01T09:13:17.816" v="842" actId="1036"/>
          <ac:spMkLst>
            <pc:docMk/>
            <pc:sldMk cId="461209451" sldId="711"/>
            <ac:spMk id="17" creationId="{CD3C67D4-D7B4-404E-AAE4-A3E8FCF8A16A}"/>
          </ac:spMkLst>
        </pc:spChg>
        <pc:picChg chg="mod">
          <ac:chgData name="MAEYAMA Shinya" userId="8c10cf57-38b8-4829-91db-25455276851f" providerId="ADAL" clId="{052123A1-4995-481C-B537-4C4268BFC1D9}" dt="2022-09-01T09:13:17.816" v="842" actId="1036"/>
          <ac:picMkLst>
            <pc:docMk/>
            <pc:sldMk cId="461209451" sldId="711"/>
            <ac:picMk id="7" creationId="{9B7B0E11-39E8-4366-8DA6-388A7DCAA8AD}"/>
          </ac:picMkLst>
        </pc:picChg>
        <pc:picChg chg="mod">
          <ac:chgData name="MAEYAMA Shinya" userId="8c10cf57-38b8-4829-91db-25455276851f" providerId="ADAL" clId="{052123A1-4995-481C-B537-4C4268BFC1D9}" dt="2022-09-01T09:13:17.816" v="842" actId="1036"/>
          <ac:picMkLst>
            <pc:docMk/>
            <pc:sldMk cId="461209451" sldId="711"/>
            <ac:picMk id="14" creationId="{D8CA4394-6DBF-486D-8628-F19F409EB1D8}"/>
          </ac:picMkLst>
        </pc:picChg>
      </pc:sldChg>
      <pc:sldChg chg="modSp mod">
        <pc:chgData name="MAEYAMA Shinya" userId="8c10cf57-38b8-4829-91db-25455276851f" providerId="ADAL" clId="{052123A1-4995-481C-B537-4C4268BFC1D9}" dt="2022-09-02T00:35:39.690" v="1518" actId="404"/>
        <pc:sldMkLst>
          <pc:docMk/>
          <pc:sldMk cId="3994260938" sldId="712"/>
        </pc:sldMkLst>
        <pc:spChg chg="mod">
          <ac:chgData name="MAEYAMA Shinya" userId="8c10cf57-38b8-4829-91db-25455276851f" providerId="ADAL" clId="{052123A1-4995-481C-B537-4C4268BFC1D9}" dt="2022-09-02T00:35:39.690" v="1518" actId="404"/>
          <ac:spMkLst>
            <pc:docMk/>
            <pc:sldMk cId="3994260938" sldId="712"/>
            <ac:spMk id="2" creationId="{00000000-0000-0000-0000-000000000000}"/>
          </ac:spMkLst>
        </pc:spChg>
      </pc:sldChg>
      <pc:sldChg chg="modSp mod">
        <pc:chgData name="MAEYAMA Shinya" userId="8c10cf57-38b8-4829-91db-25455276851f" providerId="ADAL" clId="{052123A1-4995-481C-B537-4C4268BFC1D9}" dt="2022-09-01T09:09:33.223" v="782" actId="20577"/>
        <pc:sldMkLst>
          <pc:docMk/>
          <pc:sldMk cId="1729276944" sldId="713"/>
        </pc:sldMkLst>
        <pc:spChg chg="mod">
          <ac:chgData name="MAEYAMA Shinya" userId="8c10cf57-38b8-4829-91db-25455276851f" providerId="ADAL" clId="{052123A1-4995-481C-B537-4C4268BFC1D9}" dt="2022-09-01T09:09:20.090" v="767" actId="6549"/>
          <ac:spMkLst>
            <pc:docMk/>
            <pc:sldMk cId="1729276944" sldId="713"/>
            <ac:spMk id="12" creationId="{DA4F2E08-9939-4144-8DAE-B37DD038B4E0}"/>
          </ac:spMkLst>
        </pc:spChg>
        <pc:spChg chg="mod">
          <ac:chgData name="MAEYAMA Shinya" userId="8c10cf57-38b8-4829-91db-25455276851f" providerId="ADAL" clId="{052123A1-4995-481C-B537-4C4268BFC1D9}" dt="2022-09-01T09:09:33.223" v="782" actId="20577"/>
          <ac:spMkLst>
            <pc:docMk/>
            <pc:sldMk cId="1729276944" sldId="713"/>
            <ac:spMk id="28" creationId="{0DA25997-C6F3-4634-83F2-22527C17E202}"/>
          </ac:spMkLst>
        </pc:spChg>
      </pc:sldChg>
      <pc:sldChg chg="addSp modSp mod">
        <pc:chgData name="MAEYAMA Shinya" userId="8c10cf57-38b8-4829-91db-25455276851f" providerId="ADAL" clId="{052123A1-4995-481C-B537-4C4268BFC1D9}" dt="2022-09-02T00:46:28.350" v="1535" actId="1076"/>
        <pc:sldMkLst>
          <pc:docMk/>
          <pc:sldMk cId="3135650817" sldId="714"/>
        </pc:sldMkLst>
        <pc:spChg chg="mod">
          <ac:chgData name="MAEYAMA Shinya" userId="8c10cf57-38b8-4829-91db-25455276851f" providerId="ADAL" clId="{052123A1-4995-481C-B537-4C4268BFC1D9}" dt="2022-09-01T23:55:18.165" v="1464" actId="207"/>
          <ac:spMkLst>
            <pc:docMk/>
            <pc:sldMk cId="3135650817" sldId="714"/>
            <ac:spMk id="6" creationId="{CA0C7DD2-8CE7-4F70-B317-969F83E595B5}"/>
          </ac:spMkLst>
        </pc:spChg>
        <pc:spChg chg="add mod">
          <ac:chgData name="MAEYAMA Shinya" userId="8c10cf57-38b8-4829-91db-25455276851f" providerId="ADAL" clId="{052123A1-4995-481C-B537-4C4268BFC1D9}" dt="2022-09-02T00:46:28.350" v="1535" actId="1076"/>
          <ac:spMkLst>
            <pc:docMk/>
            <pc:sldMk cId="3135650817" sldId="714"/>
            <ac:spMk id="9" creationId="{916640C8-A3A7-4CBC-A97E-E58F0CD41AB9}"/>
          </ac:spMkLst>
        </pc:spChg>
      </pc:sldChg>
    </pc:docChg>
  </pc:docChgLst>
  <pc:docChgLst>
    <pc:chgData name="MAEYAMA Shinya" userId="8c10cf57-38b8-4829-91db-25455276851f" providerId="ADAL" clId="{5A729200-F87D-4DC4-B03E-C88E29A8C599}"/>
    <pc:docChg chg="undo custSel addSld modSld">
      <pc:chgData name="MAEYAMA Shinya" userId="8c10cf57-38b8-4829-91db-25455276851f" providerId="ADAL" clId="{5A729200-F87D-4DC4-B03E-C88E29A8C599}" dt="2021-11-09T21:21:12.527" v="1942" actId="404"/>
      <pc:docMkLst>
        <pc:docMk/>
      </pc:docMkLst>
      <pc:sldChg chg="modSp mod">
        <pc:chgData name="MAEYAMA Shinya" userId="8c10cf57-38b8-4829-91db-25455276851f" providerId="ADAL" clId="{5A729200-F87D-4DC4-B03E-C88E29A8C599}" dt="2021-11-09T19:22:01.144" v="107" actId="20577"/>
        <pc:sldMkLst>
          <pc:docMk/>
          <pc:sldMk cId="1496917078" sldId="657"/>
        </pc:sldMkLst>
        <pc:spChg chg="mod">
          <ac:chgData name="MAEYAMA Shinya" userId="8c10cf57-38b8-4829-91db-25455276851f" providerId="ADAL" clId="{5A729200-F87D-4DC4-B03E-C88E29A8C599}" dt="2021-11-09T19:22:01.144" v="107" actId="20577"/>
          <ac:spMkLst>
            <pc:docMk/>
            <pc:sldMk cId="1496917078" sldId="657"/>
            <ac:spMk id="4" creationId="{2007B24B-25BD-469E-8286-B953C3E8BAAC}"/>
          </ac:spMkLst>
        </pc:spChg>
      </pc:sldChg>
      <pc:sldChg chg="modSp mod">
        <pc:chgData name="MAEYAMA Shinya" userId="8c10cf57-38b8-4829-91db-25455276851f" providerId="ADAL" clId="{5A729200-F87D-4DC4-B03E-C88E29A8C599}" dt="2021-11-09T19:32:13.006" v="604" actId="20577"/>
        <pc:sldMkLst>
          <pc:docMk/>
          <pc:sldMk cId="2906127383" sldId="688"/>
        </pc:sldMkLst>
        <pc:spChg chg="mod">
          <ac:chgData name="MAEYAMA Shinya" userId="8c10cf57-38b8-4829-91db-25455276851f" providerId="ADAL" clId="{5A729200-F87D-4DC4-B03E-C88E29A8C599}" dt="2021-11-09T19:32:13.006" v="604" actId="20577"/>
          <ac:spMkLst>
            <pc:docMk/>
            <pc:sldMk cId="2906127383" sldId="688"/>
            <ac:spMk id="4" creationId="{2007B24B-25BD-469E-8286-B953C3E8BAAC}"/>
          </ac:spMkLst>
        </pc:spChg>
      </pc:sldChg>
      <pc:sldChg chg="modSp mod">
        <pc:chgData name="MAEYAMA Shinya" userId="8c10cf57-38b8-4829-91db-25455276851f" providerId="ADAL" clId="{5A729200-F87D-4DC4-B03E-C88E29A8C599}" dt="2021-11-09T19:32:23.252" v="605" actId="20577"/>
        <pc:sldMkLst>
          <pc:docMk/>
          <pc:sldMk cId="522840946" sldId="689"/>
        </pc:sldMkLst>
        <pc:spChg chg="mod">
          <ac:chgData name="MAEYAMA Shinya" userId="8c10cf57-38b8-4829-91db-25455276851f" providerId="ADAL" clId="{5A729200-F87D-4DC4-B03E-C88E29A8C599}" dt="2021-11-09T19:32:23.252" v="605" actId="20577"/>
          <ac:spMkLst>
            <pc:docMk/>
            <pc:sldMk cId="522840946" sldId="689"/>
            <ac:spMk id="4" creationId="{2007B24B-25BD-469E-8286-B953C3E8BAAC}"/>
          </ac:spMkLst>
        </pc:spChg>
      </pc:sldChg>
      <pc:sldChg chg="modSp mod">
        <pc:chgData name="MAEYAMA Shinya" userId="8c10cf57-38b8-4829-91db-25455276851f" providerId="ADAL" clId="{5A729200-F87D-4DC4-B03E-C88E29A8C599}" dt="2021-11-09T19:30:16.227" v="472" actId="20577"/>
        <pc:sldMkLst>
          <pc:docMk/>
          <pc:sldMk cId="1588131050" sldId="691"/>
        </pc:sldMkLst>
        <pc:spChg chg="mod">
          <ac:chgData name="MAEYAMA Shinya" userId="8c10cf57-38b8-4829-91db-25455276851f" providerId="ADAL" clId="{5A729200-F87D-4DC4-B03E-C88E29A8C599}" dt="2021-11-09T19:30:16.227" v="472" actId="20577"/>
          <ac:spMkLst>
            <pc:docMk/>
            <pc:sldMk cId="1588131050" sldId="691"/>
            <ac:spMk id="4" creationId="{2007B24B-25BD-469E-8286-B953C3E8BAAC}"/>
          </ac:spMkLst>
        </pc:spChg>
      </pc:sldChg>
      <pc:sldChg chg="modSp add mod">
        <pc:chgData name="MAEYAMA Shinya" userId="8c10cf57-38b8-4829-91db-25455276851f" providerId="ADAL" clId="{5A729200-F87D-4DC4-B03E-C88E29A8C599}" dt="2021-11-09T21:21:12.527" v="1942" actId="404"/>
        <pc:sldMkLst>
          <pc:docMk/>
          <pc:sldMk cId="1185420126" sldId="692"/>
        </pc:sldMkLst>
        <pc:spChg chg="mod">
          <ac:chgData name="MAEYAMA Shinya" userId="8c10cf57-38b8-4829-91db-25455276851f" providerId="ADAL" clId="{5A729200-F87D-4DC4-B03E-C88E29A8C599}" dt="2021-11-09T19:32:04.970" v="603" actId="404"/>
          <ac:spMkLst>
            <pc:docMk/>
            <pc:sldMk cId="1185420126" sldId="692"/>
            <ac:spMk id="2" creationId="{00000000-0000-0000-0000-000000000000}"/>
          </ac:spMkLst>
        </pc:spChg>
        <pc:spChg chg="mod">
          <ac:chgData name="MAEYAMA Shinya" userId="8c10cf57-38b8-4829-91db-25455276851f" providerId="ADAL" clId="{5A729200-F87D-4DC4-B03E-C88E29A8C599}" dt="2021-11-09T21:21:12.527" v="1942" actId="404"/>
          <ac:spMkLst>
            <pc:docMk/>
            <pc:sldMk cId="1185420126" sldId="692"/>
            <ac:spMk id="4" creationId="{2007B24B-25BD-469E-8286-B953C3E8BAAC}"/>
          </ac:spMkLst>
        </pc:spChg>
      </pc:sldChg>
    </pc:docChg>
  </pc:docChgLst>
  <pc:docChgLst>
    <pc:chgData name="MAEYAMA Shinya" userId="8c10cf57-38b8-4829-91db-25455276851f" providerId="ADAL" clId="{39036896-1BA3-40E7-8406-2E4F78611253}"/>
    <pc:docChg chg="undo custSel addSld delSld modSld sldOrd">
      <pc:chgData name="MAEYAMA Shinya" userId="8c10cf57-38b8-4829-91db-25455276851f" providerId="ADAL" clId="{39036896-1BA3-40E7-8406-2E4F78611253}" dt="2022-09-01T07:53:11.727" v="8290" actId="14100"/>
      <pc:docMkLst>
        <pc:docMk/>
      </pc:docMkLst>
      <pc:sldChg chg="modSp mod">
        <pc:chgData name="MAEYAMA Shinya" userId="8c10cf57-38b8-4829-91db-25455276851f" providerId="ADAL" clId="{39036896-1BA3-40E7-8406-2E4F78611253}" dt="2022-08-30T03:35:28.742" v="259" actId="403"/>
        <pc:sldMkLst>
          <pc:docMk/>
          <pc:sldMk cId="1240065113" sldId="256"/>
        </pc:sldMkLst>
        <pc:spChg chg="mod">
          <ac:chgData name="MAEYAMA Shinya" userId="8c10cf57-38b8-4829-91db-25455276851f" providerId="ADAL" clId="{39036896-1BA3-40E7-8406-2E4F78611253}" dt="2022-08-30T03:34:04.135" v="90" actId="6549"/>
          <ac:spMkLst>
            <pc:docMk/>
            <pc:sldMk cId="1240065113" sldId="256"/>
            <ac:spMk id="2" creationId="{00000000-0000-0000-0000-000000000000}"/>
          </ac:spMkLst>
        </pc:spChg>
        <pc:spChg chg="mod">
          <ac:chgData name="MAEYAMA Shinya" userId="8c10cf57-38b8-4829-91db-25455276851f" providerId="ADAL" clId="{39036896-1BA3-40E7-8406-2E4F78611253}" dt="2022-08-30T03:35:28.742" v="259" actId="403"/>
          <ac:spMkLst>
            <pc:docMk/>
            <pc:sldMk cId="1240065113" sldId="256"/>
            <ac:spMk id="5" creationId="{00000000-0000-0000-0000-000000000000}"/>
          </ac:spMkLst>
        </pc:spChg>
      </pc:sldChg>
      <pc:sldChg chg="add del">
        <pc:chgData name="MAEYAMA Shinya" userId="8c10cf57-38b8-4829-91db-25455276851f" providerId="ADAL" clId="{39036896-1BA3-40E7-8406-2E4F78611253}" dt="2022-08-30T04:12:45.555" v="1851" actId="47"/>
        <pc:sldMkLst>
          <pc:docMk/>
          <pc:sldMk cId="2564418422" sldId="605"/>
        </pc:sldMkLst>
      </pc:sldChg>
      <pc:sldChg chg="delSp modSp mod">
        <pc:chgData name="MAEYAMA Shinya" userId="8c10cf57-38b8-4829-91db-25455276851f" providerId="ADAL" clId="{39036896-1BA3-40E7-8406-2E4F78611253}" dt="2022-09-01T07:51:42.873" v="8259" actId="478"/>
        <pc:sldMkLst>
          <pc:docMk/>
          <pc:sldMk cId="1496917078" sldId="657"/>
        </pc:sldMkLst>
        <pc:spChg chg="mod">
          <ac:chgData name="MAEYAMA Shinya" userId="8c10cf57-38b8-4829-91db-25455276851f" providerId="ADAL" clId="{39036896-1BA3-40E7-8406-2E4F78611253}" dt="2022-09-01T07:51:36.602" v="8258" actId="6549"/>
          <ac:spMkLst>
            <pc:docMk/>
            <pc:sldMk cId="1496917078" sldId="657"/>
            <ac:spMk id="4" creationId="{2007B24B-25BD-469E-8286-B953C3E8BAAC}"/>
          </ac:spMkLst>
        </pc:spChg>
        <pc:spChg chg="mod">
          <ac:chgData name="MAEYAMA Shinya" userId="8c10cf57-38b8-4829-91db-25455276851f" providerId="ADAL" clId="{39036896-1BA3-40E7-8406-2E4F78611253}" dt="2022-08-30T07:24:37.904" v="7148"/>
          <ac:spMkLst>
            <pc:docMk/>
            <pc:sldMk cId="1496917078" sldId="657"/>
            <ac:spMk id="44" creationId="{F1CEE5F0-93E5-4A16-A5BF-8385ADC704BE}"/>
          </ac:spMkLst>
        </pc:spChg>
        <pc:cxnChg chg="del mod">
          <ac:chgData name="MAEYAMA Shinya" userId="8c10cf57-38b8-4829-91db-25455276851f" providerId="ADAL" clId="{39036896-1BA3-40E7-8406-2E4F78611253}" dt="2022-09-01T07:51:42.873" v="8259" actId="478"/>
          <ac:cxnSpMkLst>
            <pc:docMk/>
            <pc:sldMk cId="1496917078" sldId="657"/>
            <ac:cxnSpMk id="5" creationId="{4927A4B0-7CB3-4D2D-9654-4AEF44FD88F8}"/>
          </ac:cxnSpMkLst>
        </pc:cxnChg>
        <pc:cxnChg chg="del mod">
          <ac:chgData name="MAEYAMA Shinya" userId="8c10cf57-38b8-4829-91db-25455276851f" providerId="ADAL" clId="{39036896-1BA3-40E7-8406-2E4F78611253}" dt="2022-09-01T07:51:42.873" v="8259" actId="478"/>
          <ac:cxnSpMkLst>
            <pc:docMk/>
            <pc:sldMk cId="1496917078" sldId="657"/>
            <ac:cxnSpMk id="11" creationId="{BBA0149E-BA3C-4874-85C7-43D92D60CDE8}"/>
          </ac:cxnSpMkLst>
        </pc:cxnChg>
        <pc:cxnChg chg="mod">
          <ac:chgData name="MAEYAMA Shinya" userId="8c10cf57-38b8-4829-91db-25455276851f" providerId="ADAL" clId="{39036896-1BA3-40E7-8406-2E4F78611253}" dt="2022-08-30T05:21:22.743" v="2951" actId="1035"/>
          <ac:cxnSpMkLst>
            <pc:docMk/>
            <pc:sldMk cId="1496917078" sldId="657"/>
            <ac:cxnSpMk id="12" creationId="{46EAC736-0931-4129-8C0B-38FBCE325F55}"/>
          </ac:cxnSpMkLst>
        </pc:cxnChg>
        <pc:cxnChg chg="del mod">
          <ac:chgData name="MAEYAMA Shinya" userId="8c10cf57-38b8-4829-91db-25455276851f" providerId="ADAL" clId="{39036896-1BA3-40E7-8406-2E4F78611253}" dt="2022-09-01T07:51:42.873" v="8259" actId="478"/>
          <ac:cxnSpMkLst>
            <pc:docMk/>
            <pc:sldMk cId="1496917078" sldId="657"/>
            <ac:cxnSpMk id="13" creationId="{EB481E98-EE8C-4265-9E07-6F8DA6746B16}"/>
          </ac:cxnSpMkLst>
        </pc:cxnChg>
      </pc:sldChg>
      <pc:sldChg chg="modSp mod">
        <pc:chgData name="MAEYAMA Shinya" userId="8c10cf57-38b8-4829-91db-25455276851f" providerId="ADAL" clId="{39036896-1BA3-40E7-8406-2E4F78611253}" dt="2022-08-30T07:34:01.544" v="8014" actId="6549"/>
        <pc:sldMkLst>
          <pc:docMk/>
          <pc:sldMk cId="4127153719" sldId="680"/>
        </pc:sldMkLst>
        <pc:spChg chg="mod">
          <ac:chgData name="MAEYAMA Shinya" userId="8c10cf57-38b8-4829-91db-25455276851f" providerId="ADAL" clId="{39036896-1BA3-40E7-8406-2E4F78611253}" dt="2022-08-30T07:24:20.304" v="7147" actId="6549"/>
          <ac:spMkLst>
            <pc:docMk/>
            <pc:sldMk cId="4127153719" sldId="680"/>
            <ac:spMk id="2" creationId="{00000000-0000-0000-0000-000000000000}"/>
          </ac:spMkLst>
        </pc:spChg>
        <pc:spChg chg="mod">
          <ac:chgData name="MAEYAMA Shinya" userId="8c10cf57-38b8-4829-91db-25455276851f" providerId="ADAL" clId="{39036896-1BA3-40E7-8406-2E4F78611253}" dt="2022-08-30T07:24:37.904" v="7148"/>
          <ac:spMkLst>
            <pc:docMk/>
            <pc:sldMk cId="4127153719" sldId="680"/>
            <ac:spMk id="10" creationId="{A531093E-19ED-490A-A002-9ECA988BEFF6}"/>
          </ac:spMkLst>
        </pc:spChg>
        <pc:spChg chg="mod">
          <ac:chgData name="MAEYAMA Shinya" userId="8c10cf57-38b8-4829-91db-25455276851f" providerId="ADAL" clId="{39036896-1BA3-40E7-8406-2E4F78611253}" dt="2022-08-30T07:30:12.595" v="7564" actId="14100"/>
          <ac:spMkLst>
            <pc:docMk/>
            <pc:sldMk cId="4127153719" sldId="680"/>
            <ac:spMk id="22" creationId="{B20727C7-3B1F-4ADD-BC45-FD1A38B49B4F}"/>
          </ac:spMkLst>
        </pc:spChg>
        <pc:spChg chg="mod">
          <ac:chgData name="MAEYAMA Shinya" userId="8c10cf57-38b8-4829-91db-25455276851f" providerId="ADAL" clId="{39036896-1BA3-40E7-8406-2E4F78611253}" dt="2022-08-30T07:34:01.544" v="8014" actId="6549"/>
          <ac:spMkLst>
            <pc:docMk/>
            <pc:sldMk cId="4127153719" sldId="680"/>
            <ac:spMk id="116" creationId="{A82EC25B-C6B0-4028-B78D-C1AD1EF22824}"/>
          </ac:spMkLst>
        </pc:spChg>
      </pc:sldChg>
      <pc:sldChg chg="addSp modSp del mod">
        <pc:chgData name="MAEYAMA Shinya" userId="8c10cf57-38b8-4829-91db-25455276851f" providerId="ADAL" clId="{39036896-1BA3-40E7-8406-2E4F78611253}" dt="2022-08-30T04:12:43.718" v="1850" actId="47"/>
        <pc:sldMkLst>
          <pc:docMk/>
          <pc:sldMk cId="2906127383" sldId="688"/>
        </pc:sldMkLst>
        <pc:spChg chg="mod">
          <ac:chgData name="MAEYAMA Shinya" userId="8c10cf57-38b8-4829-91db-25455276851f" providerId="ADAL" clId="{39036896-1BA3-40E7-8406-2E4F78611253}" dt="2022-08-30T03:59:34.644" v="870" actId="20577"/>
          <ac:spMkLst>
            <pc:docMk/>
            <pc:sldMk cId="2906127383" sldId="688"/>
            <ac:spMk id="4" creationId="{2007B24B-25BD-469E-8286-B953C3E8BAAC}"/>
          </ac:spMkLst>
        </pc:spChg>
        <pc:picChg chg="add mod">
          <ac:chgData name="MAEYAMA Shinya" userId="8c10cf57-38b8-4829-91db-25455276851f" providerId="ADAL" clId="{39036896-1BA3-40E7-8406-2E4F78611253}" dt="2022-08-30T03:42:37.668" v="276" actId="14100"/>
          <ac:picMkLst>
            <pc:docMk/>
            <pc:sldMk cId="2906127383" sldId="688"/>
            <ac:picMk id="5" creationId="{D6BE4AAC-FFD3-4DC5-8A51-76295997E9F1}"/>
          </ac:picMkLst>
        </pc:picChg>
      </pc:sldChg>
      <pc:sldChg chg="del ord">
        <pc:chgData name="MAEYAMA Shinya" userId="8c10cf57-38b8-4829-91db-25455276851f" providerId="ADAL" clId="{39036896-1BA3-40E7-8406-2E4F78611253}" dt="2022-08-30T05:03:07.158" v="2007" actId="47"/>
        <pc:sldMkLst>
          <pc:docMk/>
          <pc:sldMk cId="522840946" sldId="689"/>
        </pc:sldMkLst>
      </pc:sldChg>
      <pc:sldChg chg="modSp mod">
        <pc:chgData name="MAEYAMA Shinya" userId="8c10cf57-38b8-4829-91db-25455276851f" providerId="ADAL" clId="{39036896-1BA3-40E7-8406-2E4F78611253}" dt="2022-08-30T07:24:37.904" v="7148"/>
        <pc:sldMkLst>
          <pc:docMk/>
          <pc:sldMk cId="1661525214" sldId="690"/>
        </pc:sldMkLst>
        <pc:spChg chg="mod">
          <ac:chgData name="MAEYAMA Shinya" userId="8c10cf57-38b8-4829-91db-25455276851f" providerId="ADAL" clId="{39036896-1BA3-40E7-8406-2E4F78611253}" dt="2022-08-30T05:03:34.016" v="2036" actId="6549"/>
          <ac:spMkLst>
            <pc:docMk/>
            <pc:sldMk cId="1661525214" sldId="690"/>
            <ac:spMk id="4" creationId="{2007B24B-25BD-469E-8286-B953C3E8BAAC}"/>
          </ac:spMkLst>
        </pc:spChg>
        <pc:spChg chg="mod">
          <ac:chgData name="MAEYAMA Shinya" userId="8c10cf57-38b8-4829-91db-25455276851f" providerId="ADAL" clId="{39036896-1BA3-40E7-8406-2E4F78611253}" dt="2022-08-30T07:24:37.904" v="7148"/>
          <ac:spMkLst>
            <pc:docMk/>
            <pc:sldMk cId="1661525214" sldId="690"/>
            <ac:spMk id="44" creationId="{F1CEE5F0-93E5-4A16-A5BF-8385ADC704BE}"/>
          </ac:spMkLst>
        </pc:spChg>
      </pc:sldChg>
      <pc:sldChg chg="addSp delSp modSp mod">
        <pc:chgData name="MAEYAMA Shinya" userId="8c10cf57-38b8-4829-91db-25455276851f" providerId="ADAL" clId="{39036896-1BA3-40E7-8406-2E4F78611253}" dt="2022-09-01T07:53:11.727" v="8290" actId="14100"/>
        <pc:sldMkLst>
          <pc:docMk/>
          <pc:sldMk cId="1588131050" sldId="691"/>
        </pc:sldMkLst>
        <pc:spChg chg="add del mod">
          <ac:chgData name="MAEYAMA Shinya" userId="8c10cf57-38b8-4829-91db-25455276851f" providerId="ADAL" clId="{39036896-1BA3-40E7-8406-2E4F78611253}" dt="2022-08-30T05:22:35.118" v="2963" actId="404"/>
          <ac:spMkLst>
            <pc:docMk/>
            <pc:sldMk cId="1588131050" sldId="691"/>
            <ac:spMk id="4" creationId="{2007B24B-25BD-469E-8286-B953C3E8BAAC}"/>
          </ac:spMkLst>
        </pc:spChg>
        <pc:spChg chg="mod">
          <ac:chgData name="MAEYAMA Shinya" userId="8c10cf57-38b8-4829-91db-25455276851f" providerId="ADAL" clId="{39036896-1BA3-40E7-8406-2E4F78611253}" dt="2022-09-01T07:53:11.727" v="8290" actId="14100"/>
          <ac:spMkLst>
            <pc:docMk/>
            <pc:sldMk cId="1588131050" sldId="691"/>
            <ac:spMk id="6" creationId="{8D0E4BE8-DF34-4872-BC73-C401670ACEC6}"/>
          </ac:spMkLst>
        </pc:spChg>
        <pc:spChg chg="del">
          <ac:chgData name="MAEYAMA Shinya" userId="8c10cf57-38b8-4829-91db-25455276851f" providerId="ADAL" clId="{39036896-1BA3-40E7-8406-2E4F78611253}" dt="2022-08-30T05:07:47.396" v="2419" actId="478"/>
          <ac:spMkLst>
            <pc:docMk/>
            <pc:sldMk cId="1588131050" sldId="691"/>
            <ac:spMk id="26" creationId="{2B00FFE2-0362-43D9-B955-6D00D579818C}"/>
          </ac:spMkLst>
        </pc:spChg>
        <pc:spChg chg="mod">
          <ac:chgData name="MAEYAMA Shinya" userId="8c10cf57-38b8-4829-91db-25455276851f" providerId="ADAL" clId="{39036896-1BA3-40E7-8406-2E4F78611253}" dt="2022-08-30T07:24:37.904" v="7148"/>
          <ac:spMkLst>
            <pc:docMk/>
            <pc:sldMk cId="1588131050" sldId="691"/>
            <ac:spMk id="44" creationId="{F1CEE5F0-93E5-4A16-A5BF-8385ADC704BE}"/>
          </ac:spMkLst>
        </pc:spChg>
        <pc:grpChg chg="mod">
          <ac:chgData name="MAEYAMA Shinya" userId="8c10cf57-38b8-4829-91db-25455276851f" providerId="ADAL" clId="{39036896-1BA3-40E7-8406-2E4F78611253}" dt="2022-08-30T05:22:46.385" v="2972" actId="1037"/>
          <ac:grpSpMkLst>
            <pc:docMk/>
            <pc:sldMk cId="1588131050" sldId="691"/>
            <ac:grpSpMk id="25" creationId="{1F2DE9DD-5DC2-49A6-92B1-C73B72C0FD26}"/>
          </ac:grpSpMkLst>
        </pc:grpChg>
      </pc:sldChg>
      <pc:sldChg chg="modSp mod">
        <pc:chgData name="MAEYAMA Shinya" userId="8c10cf57-38b8-4829-91db-25455276851f" providerId="ADAL" clId="{39036896-1BA3-40E7-8406-2E4F78611253}" dt="2022-08-30T07:24:37.904" v="7148"/>
        <pc:sldMkLst>
          <pc:docMk/>
          <pc:sldMk cId="1185420126" sldId="692"/>
        </pc:sldMkLst>
        <pc:spChg chg="mod">
          <ac:chgData name="MAEYAMA Shinya" userId="8c10cf57-38b8-4829-91db-25455276851f" providerId="ADAL" clId="{39036896-1BA3-40E7-8406-2E4F78611253}" dt="2022-08-30T05:10:58.299" v="2475" actId="404"/>
          <ac:spMkLst>
            <pc:docMk/>
            <pc:sldMk cId="1185420126" sldId="692"/>
            <ac:spMk id="2" creationId="{00000000-0000-0000-0000-000000000000}"/>
          </ac:spMkLst>
        </pc:spChg>
        <pc:spChg chg="mod">
          <ac:chgData name="MAEYAMA Shinya" userId="8c10cf57-38b8-4829-91db-25455276851f" providerId="ADAL" clId="{39036896-1BA3-40E7-8406-2E4F78611253}" dt="2022-08-30T05:27:38.827" v="3282" actId="313"/>
          <ac:spMkLst>
            <pc:docMk/>
            <pc:sldMk cId="1185420126" sldId="692"/>
            <ac:spMk id="4" creationId="{2007B24B-25BD-469E-8286-B953C3E8BAAC}"/>
          </ac:spMkLst>
        </pc:spChg>
        <pc:spChg chg="mod">
          <ac:chgData name="MAEYAMA Shinya" userId="8c10cf57-38b8-4829-91db-25455276851f" providerId="ADAL" clId="{39036896-1BA3-40E7-8406-2E4F78611253}" dt="2022-08-30T07:24:37.904" v="7148"/>
          <ac:spMkLst>
            <pc:docMk/>
            <pc:sldMk cId="1185420126" sldId="692"/>
            <ac:spMk id="44" creationId="{F1CEE5F0-93E5-4A16-A5BF-8385ADC704BE}"/>
          </ac:spMkLst>
        </pc:spChg>
      </pc:sldChg>
      <pc:sldChg chg="modSp mod">
        <pc:chgData name="MAEYAMA Shinya" userId="8c10cf57-38b8-4829-91db-25455276851f" providerId="ADAL" clId="{39036896-1BA3-40E7-8406-2E4F78611253}" dt="2022-08-30T07:24:37.904" v="7148"/>
        <pc:sldMkLst>
          <pc:docMk/>
          <pc:sldMk cId="362663933" sldId="694"/>
        </pc:sldMkLst>
        <pc:spChg chg="mod">
          <ac:chgData name="MAEYAMA Shinya" userId="8c10cf57-38b8-4829-91db-25455276851f" providerId="ADAL" clId="{39036896-1BA3-40E7-8406-2E4F78611253}" dt="2022-08-30T05:28:03.024" v="3297" actId="6549"/>
          <ac:spMkLst>
            <pc:docMk/>
            <pc:sldMk cId="362663933" sldId="694"/>
            <ac:spMk id="2" creationId="{00000000-0000-0000-0000-000000000000}"/>
          </ac:spMkLst>
        </pc:spChg>
        <pc:spChg chg="mod">
          <ac:chgData name="MAEYAMA Shinya" userId="8c10cf57-38b8-4829-91db-25455276851f" providerId="ADAL" clId="{39036896-1BA3-40E7-8406-2E4F78611253}" dt="2022-08-30T05:45:36.184" v="4006" actId="207"/>
          <ac:spMkLst>
            <pc:docMk/>
            <pc:sldMk cId="362663933" sldId="694"/>
            <ac:spMk id="4" creationId="{2007B24B-25BD-469E-8286-B953C3E8BAAC}"/>
          </ac:spMkLst>
        </pc:spChg>
        <pc:spChg chg="mod">
          <ac:chgData name="MAEYAMA Shinya" userId="8c10cf57-38b8-4829-91db-25455276851f" providerId="ADAL" clId="{39036896-1BA3-40E7-8406-2E4F78611253}" dt="2022-08-30T07:24:37.904" v="7148"/>
          <ac:spMkLst>
            <pc:docMk/>
            <pc:sldMk cId="362663933" sldId="694"/>
            <ac:spMk id="44" creationId="{F1CEE5F0-93E5-4A16-A5BF-8385ADC704BE}"/>
          </ac:spMkLst>
        </pc:spChg>
      </pc:sldChg>
      <pc:sldChg chg="modSp">
        <pc:chgData name="MAEYAMA Shinya" userId="8c10cf57-38b8-4829-91db-25455276851f" providerId="ADAL" clId="{39036896-1BA3-40E7-8406-2E4F78611253}" dt="2022-08-30T07:24:37.904" v="7148"/>
        <pc:sldMkLst>
          <pc:docMk/>
          <pc:sldMk cId="798319682" sldId="695"/>
        </pc:sldMkLst>
        <pc:spChg chg="mod">
          <ac:chgData name="MAEYAMA Shinya" userId="8c10cf57-38b8-4829-91db-25455276851f" providerId="ADAL" clId="{39036896-1BA3-40E7-8406-2E4F78611253}" dt="2022-08-30T07:24:37.904" v="7148"/>
          <ac:spMkLst>
            <pc:docMk/>
            <pc:sldMk cId="798319682" sldId="695"/>
            <ac:spMk id="44" creationId="{F1CEE5F0-93E5-4A16-A5BF-8385ADC704BE}"/>
          </ac:spMkLst>
        </pc:spChg>
      </pc:sldChg>
      <pc:sldChg chg="addSp delSp modSp mod modAnim">
        <pc:chgData name="MAEYAMA Shinya" userId="8c10cf57-38b8-4829-91db-25455276851f" providerId="ADAL" clId="{39036896-1BA3-40E7-8406-2E4F78611253}" dt="2022-08-30T06:02:52.034" v="4588" actId="478"/>
        <pc:sldMkLst>
          <pc:docMk/>
          <pc:sldMk cId="2240745023" sldId="703"/>
        </pc:sldMkLst>
        <pc:spChg chg="del mod">
          <ac:chgData name="MAEYAMA Shinya" userId="8c10cf57-38b8-4829-91db-25455276851f" providerId="ADAL" clId="{39036896-1BA3-40E7-8406-2E4F78611253}" dt="2022-08-30T06:02:09.589" v="4576" actId="478"/>
          <ac:spMkLst>
            <pc:docMk/>
            <pc:sldMk cId="2240745023" sldId="703"/>
            <ac:spMk id="7" creationId="{C5ED6339-5CC2-4E59-BF2B-7A60C89484E1}"/>
          </ac:spMkLst>
        </pc:spChg>
        <pc:spChg chg="del mod">
          <ac:chgData name="MAEYAMA Shinya" userId="8c10cf57-38b8-4829-91db-25455276851f" providerId="ADAL" clId="{39036896-1BA3-40E7-8406-2E4F78611253}" dt="2022-08-30T06:02:12.631" v="4578" actId="478"/>
          <ac:spMkLst>
            <pc:docMk/>
            <pc:sldMk cId="2240745023" sldId="703"/>
            <ac:spMk id="32" creationId="{5C0F3D1F-9EEA-42CE-8BC9-B58D186DFFE3}"/>
          </ac:spMkLst>
        </pc:spChg>
        <pc:spChg chg="del mod">
          <ac:chgData name="MAEYAMA Shinya" userId="8c10cf57-38b8-4829-91db-25455276851f" providerId="ADAL" clId="{39036896-1BA3-40E7-8406-2E4F78611253}" dt="2022-08-30T06:02:14.283" v="4579" actId="478"/>
          <ac:spMkLst>
            <pc:docMk/>
            <pc:sldMk cId="2240745023" sldId="703"/>
            <ac:spMk id="33" creationId="{F2770C4F-C133-4582-8FF8-53E497063319}"/>
          </ac:spMkLst>
        </pc:spChg>
        <pc:spChg chg="del mod">
          <ac:chgData name="MAEYAMA Shinya" userId="8c10cf57-38b8-4829-91db-25455276851f" providerId="ADAL" clId="{39036896-1BA3-40E7-8406-2E4F78611253}" dt="2022-08-30T06:02:11.088" v="4577" actId="478"/>
          <ac:spMkLst>
            <pc:docMk/>
            <pc:sldMk cId="2240745023" sldId="703"/>
            <ac:spMk id="34" creationId="{89B5C669-BF84-49FD-B1A8-91992E56599A}"/>
          </ac:spMkLst>
        </pc:spChg>
        <pc:spChg chg="del">
          <ac:chgData name="MAEYAMA Shinya" userId="8c10cf57-38b8-4829-91db-25455276851f" providerId="ADAL" clId="{39036896-1BA3-40E7-8406-2E4F78611253}" dt="2022-08-30T06:02:47.885" v="4586" actId="478"/>
          <ac:spMkLst>
            <pc:docMk/>
            <pc:sldMk cId="2240745023" sldId="703"/>
            <ac:spMk id="98" creationId="{8957D7B9-1E3A-47A5-8A20-554797B8AB2B}"/>
          </ac:spMkLst>
        </pc:spChg>
        <pc:spChg chg="del">
          <ac:chgData name="MAEYAMA Shinya" userId="8c10cf57-38b8-4829-91db-25455276851f" providerId="ADAL" clId="{39036896-1BA3-40E7-8406-2E4F78611253}" dt="2022-08-30T06:02:52.034" v="4588" actId="478"/>
          <ac:spMkLst>
            <pc:docMk/>
            <pc:sldMk cId="2240745023" sldId="703"/>
            <ac:spMk id="99" creationId="{AB33D3D8-4D32-4383-8ADB-8758B830DA0B}"/>
          </ac:spMkLst>
        </pc:spChg>
        <pc:spChg chg="del">
          <ac:chgData name="MAEYAMA Shinya" userId="8c10cf57-38b8-4829-91db-25455276851f" providerId="ADAL" clId="{39036896-1BA3-40E7-8406-2E4F78611253}" dt="2022-08-30T06:02:49.136" v="4587" actId="478"/>
          <ac:spMkLst>
            <pc:docMk/>
            <pc:sldMk cId="2240745023" sldId="703"/>
            <ac:spMk id="100" creationId="{E690D3EB-97A6-4FED-8AFA-9A372756F178}"/>
          </ac:spMkLst>
        </pc:spChg>
        <pc:spChg chg="add del">
          <ac:chgData name="MAEYAMA Shinya" userId="8c10cf57-38b8-4829-91db-25455276851f" providerId="ADAL" clId="{39036896-1BA3-40E7-8406-2E4F78611253}" dt="2022-08-30T06:02:16.850" v="4581" actId="22"/>
          <ac:spMkLst>
            <pc:docMk/>
            <pc:sldMk cId="2240745023" sldId="703"/>
            <ac:spMk id="114" creationId="{7D9085E1-4469-449B-9313-B22F795C4039}"/>
          </ac:spMkLst>
        </pc:spChg>
        <pc:spChg chg="add mod">
          <ac:chgData name="MAEYAMA Shinya" userId="8c10cf57-38b8-4829-91db-25455276851f" providerId="ADAL" clId="{39036896-1BA3-40E7-8406-2E4F78611253}" dt="2022-08-30T06:02:31.026" v="4583" actId="207"/>
          <ac:spMkLst>
            <pc:docMk/>
            <pc:sldMk cId="2240745023" sldId="703"/>
            <ac:spMk id="115" creationId="{278E1511-FEEF-4466-BEAE-D8DC6CBCA6F6}"/>
          </ac:spMkLst>
        </pc:spChg>
        <pc:spChg chg="add mod">
          <ac:chgData name="MAEYAMA Shinya" userId="8c10cf57-38b8-4829-91db-25455276851f" providerId="ADAL" clId="{39036896-1BA3-40E7-8406-2E4F78611253}" dt="2022-08-30T06:02:42.244" v="4585" actId="14"/>
          <ac:spMkLst>
            <pc:docMk/>
            <pc:sldMk cId="2240745023" sldId="703"/>
            <ac:spMk id="117" creationId="{B9F258B6-09B3-40CB-A360-FE33AF26D47B}"/>
          </ac:spMkLst>
        </pc:spChg>
        <pc:spChg chg="add mod">
          <ac:chgData name="MAEYAMA Shinya" userId="8c10cf57-38b8-4829-91db-25455276851f" providerId="ADAL" clId="{39036896-1BA3-40E7-8406-2E4F78611253}" dt="2022-08-30T06:02:31.026" v="4583" actId="207"/>
          <ac:spMkLst>
            <pc:docMk/>
            <pc:sldMk cId="2240745023" sldId="703"/>
            <ac:spMk id="121" creationId="{0CAE3BFB-5B9E-44A6-A698-750FF4CD2045}"/>
          </ac:spMkLst>
        </pc:spChg>
        <pc:spChg chg="add mod">
          <ac:chgData name="MAEYAMA Shinya" userId="8c10cf57-38b8-4829-91db-25455276851f" providerId="ADAL" clId="{39036896-1BA3-40E7-8406-2E4F78611253}" dt="2022-08-30T06:02:31.026" v="4583" actId="207"/>
          <ac:spMkLst>
            <pc:docMk/>
            <pc:sldMk cId="2240745023" sldId="703"/>
            <ac:spMk id="122" creationId="{6EE78EB3-B775-4757-A00D-113602A6A841}"/>
          </ac:spMkLst>
        </pc:spChg>
      </pc:sldChg>
      <pc:sldChg chg="modSp mod">
        <pc:chgData name="MAEYAMA Shinya" userId="8c10cf57-38b8-4829-91db-25455276851f" providerId="ADAL" clId="{39036896-1BA3-40E7-8406-2E4F78611253}" dt="2022-08-30T06:01:16.680" v="4575" actId="20577"/>
        <pc:sldMkLst>
          <pc:docMk/>
          <pc:sldMk cId="2639754029" sldId="704"/>
        </pc:sldMkLst>
        <pc:spChg chg="mod">
          <ac:chgData name="MAEYAMA Shinya" userId="8c10cf57-38b8-4829-91db-25455276851f" providerId="ADAL" clId="{39036896-1BA3-40E7-8406-2E4F78611253}" dt="2022-08-30T05:58:08.276" v="4378" actId="20577"/>
          <ac:spMkLst>
            <pc:docMk/>
            <pc:sldMk cId="2639754029" sldId="704"/>
            <ac:spMk id="8" creationId="{F55E2EF6-4DAA-43E3-8F49-60930AA4D21F}"/>
          </ac:spMkLst>
        </pc:spChg>
        <pc:spChg chg="mod">
          <ac:chgData name="MAEYAMA Shinya" userId="8c10cf57-38b8-4829-91db-25455276851f" providerId="ADAL" clId="{39036896-1BA3-40E7-8406-2E4F78611253}" dt="2022-08-30T06:01:16.680" v="4575" actId="20577"/>
          <ac:spMkLst>
            <pc:docMk/>
            <pc:sldMk cId="2639754029" sldId="704"/>
            <ac:spMk id="12" creationId="{8BE80F68-695C-41E5-80A7-A62E634F9A78}"/>
          </ac:spMkLst>
        </pc:spChg>
        <pc:spChg chg="mod">
          <ac:chgData name="MAEYAMA Shinya" userId="8c10cf57-38b8-4829-91db-25455276851f" providerId="ADAL" clId="{39036896-1BA3-40E7-8406-2E4F78611253}" dt="2022-08-30T05:58:19.263" v="4398" actId="20577"/>
          <ac:spMkLst>
            <pc:docMk/>
            <pc:sldMk cId="2639754029" sldId="704"/>
            <ac:spMk id="13" creationId="{F041EAD3-815E-4A6F-B749-82F198715546}"/>
          </ac:spMkLst>
        </pc:spChg>
        <pc:spChg chg="mod">
          <ac:chgData name="MAEYAMA Shinya" userId="8c10cf57-38b8-4829-91db-25455276851f" providerId="ADAL" clId="{39036896-1BA3-40E7-8406-2E4F78611253}" dt="2022-08-30T05:58:38.745" v="4445" actId="20577"/>
          <ac:spMkLst>
            <pc:docMk/>
            <pc:sldMk cId="2639754029" sldId="704"/>
            <ac:spMk id="14" creationId="{CE5DCC2A-B944-4116-9574-F0040ED15EB1}"/>
          </ac:spMkLst>
        </pc:spChg>
      </pc:sldChg>
      <pc:sldChg chg="modSp mod">
        <pc:chgData name="MAEYAMA Shinya" userId="8c10cf57-38b8-4829-91db-25455276851f" providerId="ADAL" clId="{39036896-1BA3-40E7-8406-2E4F78611253}" dt="2022-08-30T07:24:37.904" v="7148"/>
        <pc:sldMkLst>
          <pc:docMk/>
          <pc:sldMk cId="3514632499" sldId="709"/>
        </pc:sldMkLst>
        <pc:spChg chg="mod">
          <ac:chgData name="MAEYAMA Shinya" userId="8c10cf57-38b8-4829-91db-25455276851f" providerId="ADAL" clId="{39036896-1BA3-40E7-8406-2E4F78611253}" dt="2022-08-30T06:15:26.981" v="5153" actId="6549"/>
          <ac:spMkLst>
            <pc:docMk/>
            <pc:sldMk cId="3514632499" sldId="709"/>
            <ac:spMk id="2" creationId="{00000000-0000-0000-0000-000000000000}"/>
          </ac:spMkLst>
        </pc:spChg>
        <pc:spChg chg="mod">
          <ac:chgData name="MAEYAMA Shinya" userId="8c10cf57-38b8-4829-91db-25455276851f" providerId="ADAL" clId="{39036896-1BA3-40E7-8406-2E4F78611253}" dt="2022-08-30T06:19:54.378" v="5488" actId="6549"/>
          <ac:spMkLst>
            <pc:docMk/>
            <pc:sldMk cId="3514632499" sldId="709"/>
            <ac:spMk id="13" creationId="{076FC5ED-BC77-4250-8302-33C70AB1AB40}"/>
          </ac:spMkLst>
        </pc:spChg>
        <pc:spChg chg="mod">
          <ac:chgData name="MAEYAMA Shinya" userId="8c10cf57-38b8-4829-91db-25455276851f" providerId="ADAL" clId="{39036896-1BA3-40E7-8406-2E4F78611253}" dt="2022-08-30T06:20:14.006" v="5515" actId="1038"/>
          <ac:spMkLst>
            <pc:docMk/>
            <pc:sldMk cId="3514632499" sldId="709"/>
            <ac:spMk id="29" creationId="{CA451104-F38B-4C50-B35C-FD97683E3415}"/>
          </ac:spMkLst>
        </pc:spChg>
        <pc:spChg chg="mod">
          <ac:chgData name="MAEYAMA Shinya" userId="8c10cf57-38b8-4829-91db-25455276851f" providerId="ADAL" clId="{39036896-1BA3-40E7-8406-2E4F78611253}" dt="2022-08-30T06:20:40.286" v="5578" actId="1038"/>
          <ac:spMkLst>
            <pc:docMk/>
            <pc:sldMk cId="3514632499" sldId="709"/>
            <ac:spMk id="32" creationId="{F2ECD1CA-5543-45FC-98A0-C3FD2566D36C}"/>
          </ac:spMkLst>
        </pc:spChg>
        <pc:spChg chg="mod">
          <ac:chgData name="MAEYAMA Shinya" userId="8c10cf57-38b8-4829-91db-25455276851f" providerId="ADAL" clId="{39036896-1BA3-40E7-8406-2E4F78611253}" dt="2022-08-30T07:24:37.904" v="7148"/>
          <ac:spMkLst>
            <pc:docMk/>
            <pc:sldMk cId="3514632499" sldId="709"/>
            <ac:spMk id="36" creationId="{5BE8A07B-330B-4B9A-898D-314767590F53}"/>
          </ac:spMkLst>
        </pc:spChg>
      </pc:sldChg>
      <pc:sldChg chg="modSp mod">
        <pc:chgData name="MAEYAMA Shinya" userId="8c10cf57-38b8-4829-91db-25455276851f" providerId="ADAL" clId="{39036896-1BA3-40E7-8406-2E4F78611253}" dt="2022-08-30T07:24:37.904" v="7148"/>
        <pc:sldMkLst>
          <pc:docMk/>
          <pc:sldMk cId="3261794772" sldId="710"/>
        </pc:sldMkLst>
        <pc:spChg chg="mod">
          <ac:chgData name="MAEYAMA Shinya" userId="8c10cf57-38b8-4829-91db-25455276851f" providerId="ADAL" clId="{39036896-1BA3-40E7-8406-2E4F78611253}" dt="2022-08-30T06:21:12.810" v="5664" actId="20577"/>
          <ac:spMkLst>
            <pc:docMk/>
            <pc:sldMk cId="3261794772" sldId="710"/>
            <ac:spMk id="2" creationId="{00000000-0000-0000-0000-000000000000}"/>
          </ac:spMkLst>
        </pc:spChg>
        <pc:spChg chg="mod">
          <ac:chgData name="MAEYAMA Shinya" userId="8c10cf57-38b8-4829-91db-25455276851f" providerId="ADAL" clId="{39036896-1BA3-40E7-8406-2E4F78611253}" dt="2022-08-30T07:24:37.904" v="7148"/>
          <ac:spMkLst>
            <pc:docMk/>
            <pc:sldMk cId="3261794772" sldId="710"/>
            <ac:spMk id="10" creationId="{A531093E-19ED-490A-A002-9ECA988BEFF6}"/>
          </ac:spMkLst>
        </pc:spChg>
        <pc:spChg chg="mod">
          <ac:chgData name="MAEYAMA Shinya" userId="8c10cf57-38b8-4829-91db-25455276851f" providerId="ADAL" clId="{39036896-1BA3-40E7-8406-2E4F78611253}" dt="2022-08-30T06:23:44.122" v="5930" actId="1038"/>
          <ac:spMkLst>
            <pc:docMk/>
            <pc:sldMk cId="3261794772" sldId="710"/>
            <ac:spMk id="17" creationId="{F866B61E-16F2-49DD-8837-796E9484A5B4}"/>
          </ac:spMkLst>
        </pc:spChg>
        <pc:spChg chg="mod">
          <ac:chgData name="MAEYAMA Shinya" userId="8c10cf57-38b8-4829-91db-25455276851f" providerId="ADAL" clId="{39036896-1BA3-40E7-8406-2E4F78611253}" dt="2022-08-30T06:24:02.935" v="5979" actId="1038"/>
          <ac:spMkLst>
            <pc:docMk/>
            <pc:sldMk cId="3261794772" sldId="710"/>
            <ac:spMk id="18" creationId="{8B6F8E4E-ACD6-4D54-B86D-8303DD0CF624}"/>
          </ac:spMkLst>
        </pc:spChg>
        <pc:spChg chg="mod">
          <ac:chgData name="MAEYAMA Shinya" userId="8c10cf57-38b8-4829-91db-25455276851f" providerId="ADAL" clId="{39036896-1BA3-40E7-8406-2E4F78611253}" dt="2022-08-30T06:23:08.679" v="5880" actId="6549"/>
          <ac:spMkLst>
            <pc:docMk/>
            <pc:sldMk cId="3261794772" sldId="710"/>
            <ac:spMk id="19" creationId="{5B660951-A33C-4098-BC77-8EDD1BDBE244}"/>
          </ac:spMkLst>
        </pc:spChg>
      </pc:sldChg>
      <pc:sldChg chg="modSp mod">
        <pc:chgData name="MAEYAMA Shinya" userId="8c10cf57-38b8-4829-91db-25455276851f" providerId="ADAL" clId="{39036896-1BA3-40E7-8406-2E4F78611253}" dt="2022-08-30T07:24:37.904" v="7148"/>
        <pc:sldMkLst>
          <pc:docMk/>
          <pc:sldMk cId="461209451" sldId="711"/>
        </pc:sldMkLst>
        <pc:spChg chg="mod">
          <ac:chgData name="MAEYAMA Shinya" userId="8c10cf57-38b8-4829-91db-25455276851f" providerId="ADAL" clId="{39036896-1BA3-40E7-8406-2E4F78611253}" dt="2022-08-30T06:24:20.108" v="6039" actId="6549"/>
          <ac:spMkLst>
            <pc:docMk/>
            <pc:sldMk cId="461209451" sldId="711"/>
            <ac:spMk id="2" creationId="{00000000-0000-0000-0000-000000000000}"/>
          </ac:spMkLst>
        </pc:spChg>
        <pc:spChg chg="mod">
          <ac:chgData name="MAEYAMA Shinya" userId="8c10cf57-38b8-4829-91db-25455276851f" providerId="ADAL" clId="{39036896-1BA3-40E7-8406-2E4F78611253}" dt="2022-08-30T06:28:16.884" v="6498" actId="1076"/>
          <ac:spMkLst>
            <pc:docMk/>
            <pc:sldMk cId="461209451" sldId="711"/>
            <ac:spMk id="9" creationId="{2E3AEA82-7A3C-413D-AF5E-240615797B67}"/>
          </ac:spMkLst>
        </pc:spChg>
        <pc:spChg chg="mod">
          <ac:chgData name="MAEYAMA Shinya" userId="8c10cf57-38b8-4829-91db-25455276851f" providerId="ADAL" clId="{39036896-1BA3-40E7-8406-2E4F78611253}" dt="2022-08-30T07:24:37.904" v="7148"/>
          <ac:spMkLst>
            <pc:docMk/>
            <pc:sldMk cId="461209451" sldId="711"/>
            <ac:spMk id="10" creationId="{A531093E-19ED-490A-A002-9ECA988BEFF6}"/>
          </ac:spMkLst>
        </pc:spChg>
        <pc:spChg chg="mod">
          <ac:chgData name="MAEYAMA Shinya" userId="8c10cf57-38b8-4829-91db-25455276851f" providerId="ADAL" clId="{39036896-1BA3-40E7-8406-2E4F78611253}" dt="2022-08-30T06:28:20.122" v="6502" actId="1036"/>
          <ac:spMkLst>
            <pc:docMk/>
            <pc:sldMk cId="461209451" sldId="711"/>
            <ac:spMk id="12" creationId="{81F0C77E-4565-4414-801B-36001F39A340}"/>
          </ac:spMkLst>
        </pc:spChg>
        <pc:spChg chg="mod">
          <ac:chgData name="MAEYAMA Shinya" userId="8c10cf57-38b8-4829-91db-25455276851f" providerId="ADAL" clId="{39036896-1BA3-40E7-8406-2E4F78611253}" dt="2022-08-30T06:28:20.122" v="6502" actId="1036"/>
          <ac:spMkLst>
            <pc:docMk/>
            <pc:sldMk cId="461209451" sldId="711"/>
            <ac:spMk id="13" creationId="{5ACE1166-34D6-4AB1-9333-F10AB56F4FB4}"/>
          </ac:spMkLst>
        </pc:spChg>
        <pc:spChg chg="mod">
          <ac:chgData name="MAEYAMA Shinya" userId="8c10cf57-38b8-4829-91db-25455276851f" providerId="ADAL" clId="{39036896-1BA3-40E7-8406-2E4F78611253}" dt="2022-08-30T06:28:20.122" v="6502" actId="1036"/>
          <ac:spMkLst>
            <pc:docMk/>
            <pc:sldMk cId="461209451" sldId="711"/>
            <ac:spMk id="17" creationId="{CD3C67D4-D7B4-404E-AAE4-A3E8FCF8A16A}"/>
          </ac:spMkLst>
        </pc:spChg>
        <pc:picChg chg="mod">
          <ac:chgData name="MAEYAMA Shinya" userId="8c10cf57-38b8-4829-91db-25455276851f" providerId="ADAL" clId="{39036896-1BA3-40E7-8406-2E4F78611253}" dt="2022-08-30T06:28:20.122" v="6502" actId="1036"/>
          <ac:picMkLst>
            <pc:docMk/>
            <pc:sldMk cId="461209451" sldId="711"/>
            <ac:picMk id="7" creationId="{9B7B0E11-39E8-4366-8DA6-388A7DCAA8AD}"/>
          </ac:picMkLst>
        </pc:picChg>
        <pc:picChg chg="mod">
          <ac:chgData name="MAEYAMA Shinya" userId="8c10cf57-38b8-4829-91db-25455276851f" providerId="ADAL" clId="{39036896-1BA3-40E7-8406-2E4F78611253}" dt="2022-08-30T06:28:20.122" v="6502" actId="1036"/>
          <ac:picMkLst>
            <pc:docMk/>
            <pc:sldMk cId="461209451" sldId="711"/>
            <ac:picMk id="14" creationId="{D8CA4394-6DBF-486D-8628-F19F409EB1D8}"/>
          </ac:picMkLst>
        </pc:picChg>
      </pc:sldChg>
      <pc:sldChg chg="addSp delSp modSp mod">
        <pc:chgData name="MAEYAMA Shinya" userId="8c10cf57-38b8-4829-91db-25455276851f" providerId="ADAL" clId="{39036896-1BA3-40E7-8406-2E4F78611253}" dt="2022-08-30T07:24:37.904" v="7148"/>
        <pc:sldMkLst>
          <pc:docMk/>
          <pc:sldMk cId="3994260938" sldId="712"/>
        </pc:sldMkLst>
        <pc:spChg chg="mod">
          <ac:chgData name="MAEYAMA Shinya" userId="8c10cf57-38b8-4829-91db-25455276851f" providerId="ADAL" clId="{39036896-1BA3-40E7-8406-2E4F78611253}" dt="2022-08-30T07:16:21.661" v="6542" actId="6549"/>
          <ac:spMkLst>
            <pc:docMk/>
            <pc:sldMk cId="3994260938" sldId="712"/>
            <ac:spMk id="2" creationId="{00000000-0000-0000-0000-000000000000}"/>
          </ac:spMkLst>
        </pc:spChg>
        <pc:spChg chg="mod">
          <ac:chgData name="MAEYAMA Shinya" userId="8c10cf57-38b8-4829-91db-25455276851f" providerId="ADAL" clId="{39036896-1BA3-40E7-8406-2E4F78611253}" dt="2022-08-30T07:24:37.904" v="7148"/>
          <ac:spMkLst>
            <pc:docMk/>
            <pc:sldMk cId="3994260938" sldId="712"/>
            <ac:spMk id="10" creationId="{A531093E-19ED-490A-A002-9ECA988BEFF6}"/>
          </ac:spMkLst>
        </pc:spChg>
        <pc:spChg chg="mod">
          <ac:chgData name="MAEYAMA Shinya" userId="8c10cf57-38b8-4829-91db-25455276851f" providerId="ADAL" clId="{39036896-1BA3-40E7-8406-2E4F78611253}" dt="2022-08-30T07:23:33.458" v="7044" actId="1036"/>
          <ac:spMkLst>
            <pc:docMk/>
            <pc:sldMk cId="3994260938" sldId="712"/>
            <ac:spMk id="12" creationId="{2B69F3B0-2E69-4A74-A320-552CEC4F68A9}"/>
          </ac:spMkLst>
        </pc:spChg>
        <pc:spChg chg="del mod">
          <ac:chgData name="MAEYAMA Shinya" userId="8c10cf57-38b8-4829-91db-25455276851f" providerId="ADAL" clId="{39036896-1BA3-40E7-8406-2E4F78611253}" dt="2022-08-30T07:23:28.131" v="7042" actId="478"/>
          <ac:spMkLst>
            <pc:docMk/>
            <pc:sldMk cId="3994260938" sldId="712"/>
            <ac:spMk id="13" creationId="{F9864CF5-D689-4206-B4E4-74D1489ABC7B}"/>
          </ac:spMkLst>
        </pc:spChg>
        <pc:spChg chg="mod">
          <ac:chgData name="MAEYAMA Shinya" userId="8c10cf57-38b8-4829-91db-25455276851f" providerId="ADAL" clId="{39036896-1BA3-40E7-8406-2E4F78611253}" dt="2022-08-30T07:24:12.942" v="7135" actId="20577"/>
          <ac:spMkLst>
            <pc:docMk/>
            <pc:sldMk cId="3994260938" sldId="712"/>
            <ac:spMk id="14" creationId="{1EFA3D5F-72CA-4F8F-B325-ECB600EFB67B}"/>
          </ac:spMkLst>
        </pc:spChg>
        <pc:spChg chg="add mod">
          <ac:chgData name="MAEYAMA Shinya" userId="8c10cf57-38b8-4829-91db-25455276851f" providerId="ADAL" clId="{39036896-1BA3-40E7-8406-2E4F78611253}" dt="2022-08-30T07:23:33.458" v="7044" actId="1036"/>
          <ac:spMkLst>
            <pc:docMk/>
            <pc:sldMk cId="3994260938" sldId="712"/>
            <ac:spMk id="15" creationId="{92404FD4-E3EB-4E8C-AC45-D045F3FDF086}"/>
          </ac:spMkLst>
        </pc:spChg>
        <pc:spChg chg="mod">
          <ac:chgData name="MAEYAMA Shinya" userId="8c10cf57-38b8-4829-91db-25455276851f" providerId="ADAL" clId="{39036896-1BA3-40E7-8406-2E4F78611253}" dt="2022-08-30T07:20:36.807" v="6818" actId="20577"/>
          <ac:spMkLst>
            <pc:docMk/>
            <pc:sldMk cId="3994260938" sldId="712"/>
            <ac:spMk id="18" creationId="{A591E9CD-E1D9-494B-BEDD-A1399AE3894F}"/>
          </ac:spMkLst>
        </pc:spChg>
        <pc:spChg chg="del">
          <ac:chgData name="MAEYAMA Shinya" userId="8c10cf57-38b8-4829-91db-25455276851f" providerId="ADAL" clId="{39036896-1BA3-40E7-8406-2E4F78611253}" dt="2022-08-30T07:22:17.016" v="6952" actId="478"/>
          <ac:spMkLst>
            <pc:docMk/>
            <pc:sldMk cId="3994260938" sldId="712"/>
            <ac:spMk id="19" creationId="{83492589-2582-4354-8B39-850A54901A0E}"/>
          </ac:spMkLst>
        </pc:spChg>
        <pc:picChg chg="mod">
          <ac:chgData name="MAEYAMA Shinya" userId="8c10cf57-38b8-4829-91db-25455276851f" providerId="ADAL" clId="{39036896-1BA3-40E7-8406-2E4F78611253}" dt="2022-08-30T07:23:37.421" v="7046" actId="1037"/>
          <ac:picMkLst>
            <pc:docMk/>
            <pc:sldMk cId="3994260938" sldId="712"/>
            <ac:picMk id="3" creationId="{997BA9DE-F926-41FF-A6D1-E8CC29B1B41F}"/>
          </ac:picMkLst>
        </pc:picChg>
        <pc:picChg chg="mod">
          <ac:chgData name="MAEYAMA Shinya" userId="8c10cf57-38b8-4829-91db-25455276851f" providerId="ADAL" clId="{39036896-1BA3-40E7-8406-2E4F78611253}" dt="2022-08-30T07:23:33.458" v="7044" actId="1036"/>
          <ac:picMkLst>
            <pc:docMk/>
            <pc:sldMk cId="3994260938" sldId="712"/>
            <ac:picMk id="5" creationId="{C6EC24F5-A408-46EB-957D-91B0CBAE162A}"/>
          </ac:picMkLst>
        </pc:picChg>
      </pc:sldChg>
      <pc:sldChg chg="modSp mod">
        <pc:chgData name="MAEYAMA Shinya" userId="8c10cf57-38b8-4829-91db-25455276851f" providerId="ADAL" clId="{39036896-1BA3-40E7-8406-2E4F78611253}" dt="2022-08-30T07:24:37.904" v="7148"/>
        <pc:sldMkLst>
          <pc:docMk/>
          <pc:sldMk cId="1729276944" sldId="713"/>
        </pc:sldMkLst>
        <pc:spChg chg="mod">
          <ac:chgData name="MAEYAMA Shinya" userId="8c10cf57-38b8-4829-91db-25455276851f" providerId="ADAL" clId="{39036896-1BA3-40E7-8406-2E4F78611253}" dt="2022-08-30T06:14:44.922" v="5076" actId="20577"/>
          <ac:spMkLst>
            <pc:docMk/>
            <pc:sldMk cId="1729276944" sldId="713"/>
            <ac:spMk id="2" creationId="{00000000-0000-0000-0000-000000000000}"/>
          </ac:spMkLst>
        </pc:spChg>
        <pc:spChg chg="mod">
          <ac:chgData name="MAEYAMA Shinya" userId="8c10cf57-38b8-4829-91db-25455276851f" providerId="ADAL" clId="{39036896-1BA3-40E7-8406-2E4F78611253}" dt="2022-08-30T07:24:37.904" v="7148"/>
          <ac:spMkLst>
            <pc:docMk/>
            <pc:sldMk cId="1729276944" sldId="713"/>
            <ac:spMk id="10" creationId="{A531093E-19ED-490A-A002-9ECA988BEFF6}"/>
          </ac:spMkLst>
        </pc:spChg>
        <pc:spChg chg="mod">
          <ac:chgData name="MAEYAMA Shinya" userId="8c10cf57-38b8-4829-91db-25455276851f" providerId="ADAL" clId="{39036896-1BA3-40E7-8406-2E4F78611253}" dt="2022-08-30T06:14:15.007" v="5044" actId="207"/>
          <ac:spMkLst>
            <pc:docMk/>
            <pc:sldMk cId="1729276944" sldId="713"/>
            <ac:spMk id="12" creationId="{DA4F2E08-9939-4144-8DAE-B37DD038B4E0}"/>
          </ac:spMkLst>
        </pc:spChg>
        <pc:spChg chg="mod">
          <ac:chgData name="MAEYAMA Shinya" userId="8c10cf57-38b8-4829-91db-25455276851f" providerId="ADAL" clId="{39036896-1BA3-40E7-8406-2E4F78611253}" dt="2022-08-30T06:13:35.403" v="5010" actId="20577"/>
          <ac:spMkLst>
            <pc:docMk/>
            <pc:sldMk cId="1729276944" sldId="713"/>
            <ac:spMk id="13" creationId="{974E455B-E3D8-4DB9-92AC-7AB2639DEB53}"/>
          </ac:spMkLst>
        </pc:spChg>
        <pc:spChg chg="mod">
          <ac:chgData name="MAEYAMA Shinya" userId="8c10cf57-38b8-4829-91db-25455276851f" providerId="ADAL" clId="{39036896-1BA3-40E7-8406-2E4F78611253}" dt="2022-08-30T06:13:47.489" v="5035" actId="6549"/>
          <ac:spMkLst>
            <pc:docMk/>
            <pc:sldMk cId="1729276944" sldId="713"/>
            <ac:spMk id="14" creationId="{E95FF410-A77C-4B75-9357-5AE6039E070D}"/>
          </ac:spMkLst>
        </pc:spChg>
        <pc:spChg chg="mod">
          <ac:chgData name="MAEYAMA Shinya" userId="8c10cf57-38b8-4829-91db-25455276851f" providerId="ADAL" clId="{39036896-1BA3-40E7-8406-2E4F78611253}" dt="2022-08-30T06:10:01.898" v="4715" actId="6549"/>
          <ac:spMkLst>
            <pc:docMk/>
            <pc:sldMk cId="1729276944" sldId="713"/>
            <ac:spMk id="22" creationId="{B20727C7-3B1F-4ADD-BC45-FD1A38B49B4F}"/>
          </ac:spMkLst>
        </pc:spChg>
        <pc:spChg chg="mod">
          <ac:chgData name="MAEYAMA Shinya" userId="8c10cf57-38b8-4829-91db-25455276851f" providerId="ADAL" clId="{39036896-1BA3-40E7-8406-2E4F78611253}" dt="2022-08-30T06:12:47.592" v="4946" actId="20577"/>
          <ac:spMkLst>
            <pc:docMk/>
            <pc:sldMk cId="1729276944" sldId="713"/>
            <ac:spMk id="23" creationId="{3289B167-A34B-4EA3-8710-0ACDF24DB16F}"/>
          </ac:spMkLst>
        </pc:spChg>
        <pc:spChg chg="mod">
          <ac:chgData name="MAEYAMA Shinya" userId="8c10cf57-38b8-4829-91db-25455276851f" providerId="ADAL" clId="{39036896-1BA3-40E7-8406-2E4F78611253}" dt="2022-08-30T06:14:21.175" v="5052" actId="20577"/>
          <ac:spMkLst>
            <pc:docMk/>
            <pc:sldMk cId="1729276944" sldId="713"/>
            <ac:spMk id="24" creationId="{83ECE15E-3F4A-47CB-9E00-F563139E34BA}"/>
          </ac:spMkLst>
        </pc:spChg>
        <pc:spChg chg="mod">
          <ac:chgData name="MAEYAMA Shinya" userId="8c10cf57-38b8-4829-91db-25455276851f" providerId="ADAL" clId="{39036896-1BA3-40E7-8406-2E4F78611253}" dt="2022-08-30T06:13:23.542" v="4986" actId="6549"/>
          <ac:spMkLst>
            <pc:docMk/>
            <pc:sldMk cId="1729276944" sldId="713"/>
            <ac:spMk id="28" creationId="{0DA25997-C6F3-4634-83F2-22527C17E202}"/>
          </ac:spMkLst>
        </pc:spChg>
        <pc:spChg chg="mod">
          <ac:chgData name="MAEYAMA Shinya" userId="8c10cf57-38b8-4829-91db-25455276851f" providerId="ADAL" clId="{39036896-1BA3-40E7-8406-2E4F78611253}" dt="2022-08-30T06:13:42.332" v="5028" actId="20577"/>
          <ac:spMkLst>
            <pc:docMk/>
            <pc:sldMk cId="1729276944" sldId="713"/>
            <ac:spMk id="29" creationId="{2A09D876-C477-417E-9618-6F65C8384CA3}"/>
          </ac:spMkLst>
        </pc:spChg>
        <pc:spChg chg="mod">
          <ac:chgData name="MAEYAMA Shinya" userId="8c10cf57-38b8-4829-91db-25455276851f" providerId="ADAL" clId="{39036896-1BA3-40E7-8406-2E4F78611253}" dt="2022-08-30T06:13:52.802" v="5042" actId="6549"/>
          <ac:spMkLst>
            <pc:docMk/>
            <pc:sldMk cId="1729276944" sldId="713"/>
            <ac:spMk id="30" creationId="{19EF0430-4364-499A-92F4-036B56C029C1}"/>
          </ac:spMkLst>
        </pc:spChg>
        <pc:spChg chg="mod">
          <ac:chgData name="MAEYAMA Shinya" userId="8c10cf57-38b8-4829-91db-25455276851f" providerId="ADAL" clId="{39036896-1BA3-40E7-8406-2E4F78611253}" dt="2022-08-30T06:14:24.756" v="5058" actId="6549"/>
          <ac:spMkLst>
            <pc:docMk/>
            <pc:sldMk cId="1729276944" sldId="713"/>
            <ac:spMk id="31" creationId="{21803418-A9DF-4781-B77C-2086F65CFCEA}"/>
          </ac:spMkLst>
        </pc:spChg>
        <pc:spChg chg="mod">
          <ac:chgData name="MAEYAMA Shinya" userId="8c10cf57-38b8-4829-91db-25455276851f" providerId="ADAL" clId="{39036896-1BA3-40E7-8406-2E4F78611253}" dt="2022-08-30T06:10:20.937" v="4748" actId="20577"/>
          <ac:spMkLst>
            <pc:docMk/>
            <pc:sldMk cId="1729276944" sldId="713"/>
            <ac:spMk id="40" creationId="{89C49DDA-1953-4AFF-8BBC-21FFEE9166AB}"/>
          </ac:spMkLst>
        </pc:spChg>
        <pc:spChg chg="mod">
          <ac:chgData name="MAEYAMA Shinya" userId="8c10cf57-38b8-4829-91db-25455276851f" providerId="ADAL" clId="{39036896-1BA3-40E7-8406-2E4F78611253}" dt="2022-08-30T06:12:39.460" v="4928" actId="14100"/>
          <ac:spMkLst>
            <pc:docMk/>
            <pc:sldMk cId="1729276944" sldId="713"/>
            <ac:spMk id="41" creationId="{6F69CFDF-E132-4301-9E36-5BB6D0E31C1B}"/>
          </ac:spMkLst>
        </pc:spChg>
      </pc:sldChg>
      <pc:sldChg chg="del">
        <pc:chgData name="MAEYAMA Shinya" userId="8c10cf57-38b8-4829-91db-25455276851f" providerId="ADAL" clId="{39036896-1BA3-40E7-8406-2E4F78611253}" dt="2022-08-30T03:41:01.417" v="260" actId="47"/>
        <pc:sldMkLst>
          <pc:docMk/>
          <pc:sldMk cId="1462709918" sldId="714"/>
        </pc:sldMkLst>
      </pc:sldChg>
      <pc:sldChg chg="addSp delSp modSp add mod">
        <pc:chgData name="MAEYAMA Shinya" userId="8c10cf57-38b8-4829-91db-25455276851f" providerId="ADAL" clId="{39036896-1BA3-40E7-8406-2E4F78611253}" dt="2022-09-01T07:51:08.520" v="8255" actId="20577"/>
        <pc:sldMkLst>
          <pc:docMk/>
          <pc:sldMk cId="3135650817" sldId="714"/>
        </pc:sldMkLst>
        <pc:spChg chg="mod">
          <ac:chgData name="MAEYAMA Shinya" userId="8c10cf57-38b8-4829-91db-25455276851f" providerId="ADAL" clId="{39036896-1BA3-40E7-8406-2E4F78611253}" dt="2022-08-30T04:03:47.021" v="1110" actId="20577"/>
          <ac:spMkLst>
            <pc:docMk/>
            <pc:sldMk cId="3135650817" sldId="714"/>
            <ac:spMk id="2" creationId="{00000000-0000-0000-0000-000000000000}"/>
          </ac:spMkLst>
        </pc:spChg>
        <pc:spChg chg="del mod">
          <ac:chgData name="MAEYAMA Shinya" userId="8c10cf57-38b8-4829-91db-25455276851f" providerId="ADAL" clId="{39036896-1BA3-40E7-8406-2E4F78611253}" dt="2022-08-30T04:11:13.302" v="1760" actId="21"/>
          <ac:spMkLst>
            <pc:docMk/>
            <pc:sldMk cId="3135650817" sldId="714"/>
            <ac:spMk id="4" creationId="{2007B24B-25BD-469E-8286-B953C3E8BAAC}"/>
          </ac:spMkLst>
        </pc:spChg>
        <pc:spChg chg="add mod">
          <ac:chgData name="MAEYAMA Shinya" userId="8c10cf57-38b8-4829-91db-25455276851f" providerId="ADAL" clId="{39036896-1BA3-40E7-8406-2E4F78611253}" dt="2022-09-01T07:51:08.520" v="8255" actId="20577"/>
          <ac:spMkLst>
            <pc:docMk/>
            <pc:sldMk cId="3135650817" sldId="714"/>
            <ac:spMk id="6" creationId="{CA0C7DD2-8CE7-4F70-B317-969F83E595B5}"/>
          </ac:spMkLst>
        </pc:spChg>
        <pc:spChg chg="add mod">
          <ac:chgData name="MAEYAMA Shinya" userId="8c10cf57-38b8-4829-91db-25455276851f" providerId="ADAL" clId="{39036896-1BA3-40E7-8406-2E4F78611253}" dt="2022-09-01T07:50:27.341" v="8147" actId="1036"/>
          <ac:spMkLst>
            <pc:docMk/>
            <pc:sldMk cId="3135650817" sldId="714"/>
            <ac:spMk id="7" creationId="{F2B07572-D65C-420A-A2D7-B12BA18D8095}"/>
          </ac:spMkLst>
        </pc:spChg>
        <pc:spChg chg="del mod topLvl">
          <ac:chgData name="MAEYAMA Shinya" userId="8c10cf57-38b8-4829-91db-25455276851f" providerId="ADAL" clId="{39036896-1BA3-40E7-8406-2E4F78611253}" dt="2022-08-30T05:00:34.408" v="1912" actId="478"/>
          <ac:spMkLst>
            <pc:docMk/>
            <pc:sldMk cId="3135650817" sldId="714"/>
            <ac:spMk id="14" creationId="{9F17A018-D6B0-42CB-958E-FF4264A7AA27}"/>
          </ac:spMkLst>
        </pc:spChg>
        <pc:spChg chg="mod">
          <ac:chgData name="MAEYAMA Shinya" userId="8c10cf57-38b8-4829-91db-25455276851f" providerId="ADAL" clId="{39036896-1BA3-40E7-8406-2E4F78611253}" dt="2022-08-30T07:34:19.864" v="8015" actId="1076"/>
          <ac:spMkLst>
            <pc:docMk/>
            <pc:sldMk cId="3135650817" sldId="714"/>
            <ac:spMk id="44" creationId="{F1CEE5F0-93E5-4A16-A5BF-8385ADC704BE}"/>
          </ac:spMkLst>
        </pc:spChg>
        <pc:grpChg chg="add del mod">
          <ac:chgData name="MAEYAMA Shinya" userId="8c10cf57-38b8-4829-91db-25455276851f" providerId="ADAL" clId="{39036896-1BA3-40E7-8406-2E4F78611253}" dt="2022-08-30T05:00:34.408" v="1912" actId="478"/>
          <ac:grpSpMkLst>
            <pc:docMk/>
            <pc:sldMk cId="3135650817" sldId="714"/>
            <ac:grpSpMk id="12" creationId="{1B5F97F5-99DA-4060-8BBC-02A3CA76EACC}"/>
          </ac:grpSpMkLst>
        </pc:grpChg>
        <pc:picChg chg="mod">
          <ac:chgData name="MAEYAMA Shinya" userId="8c10cf57-38b8-4829-91db-25455276851f" providerId="ADAL" clId="{39036896-1BA3-40E7-8406-2E4F78611253}" dt="2022-08-30T04:13:09.291" v="1879" actId="1036"/>
          <ac:picMkLst>
            <pc:docMk/>
            <pc:sldMk cId="3135650817" sldId="714"/>
            <ac:picMk id="5" creationId="{D6BE4AAC-FFD3-4DC5-8A51-76295997E9F1}"/>
          </ac:picMkLst>
        </pc:picChg>
        <pc:picChg chg="add del mod">
          <ac:chgData name="MAEYAMA Shinya" userId="8c10cf57-38b8-4829-91db-25455276851f" providerId="ADAL" clId="{39036896-1BA3-40E7-8406-2E4F78611253}" dt="2022-08-30T04:14:47.954" v="1902" actId="478"/>
          <ac:picMkLst>
            <pc:docMk/>
            <pc:sldMk cId="3135650817" sldId="714"/>
            <ac:picMk id="8" creationId="{E9D331C2-DA36-4BE8-A77C-375164855506}"/>
          </ac:picMkLst>
        </pc:picChg>
        <pc:picChg chg="add del mod">
          <ac:chgData name="MAEYAMA Shinya" userId="8c10cf57-38b8-4829-91db-25455276851f" providerId="ADAL" clId="{39036896-1BA3-40E7-8406-2E4F78611253}" dt="2022-08-30T04:15:10.940" v="1906" actId="478"/>
          <ac:picMkLst>
            <pc:docMk/>
            <pc:sldMk cId="3135650817" sldId="714"/>
            <ac:picMk id="10" creationId="{0BAB8CEC-676B-41F8-9056-AB3FBC054F14}"/>
          </ac:picMkLst>
        </pc:picChg>
        <pc:picChg chg="mod topLvl">
          <ac:chgData name="MAEYAMA Shinya" userId="8c10cf57-38b8-4829-91db-25455276851f" providerId="ADAL" clId="{39036896-1BA3-40E7-8406-2E4F78611253}" dt="2022-08-30T05:00:38.776" v="1913" actId="1076"/>
          <ac:picMkLst>
            <pc:docMk/>
            <pc:sldMk cId="3135650817" sldId="714"/>
            <ac:picMk id="13" creationId="{EA112750-DC11-42C7-8C00-7E049A78FB7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9526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7C861-BA4E-4207-B028-06C62D6B6E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9526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206C5-343D-4576-B21E-8FE856DFF0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017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DA98D-4B17-40D1-916A-A9CDDB820AF6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8863" y="739775"/>
            <a:ext cx="462438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4212" y="4689516"/>
            <a:ext cx="5393690" cy="444269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D8B46-5E77-4429-959B-A8DD6E9B5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89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8757" rtl="0" eaLnBrk="1" latinLnBrk="0" hangingPunct="1">
      <a:defRPr kumimoji="1" sz="523" kern="1200">
        <a:solidFill>
          <a:schemeClr val="tx1"/>
        </a:solidFill>
        <a:latin typeface="+mn-lt"/>
        <a:ea typeface="+mn-ea"/>
        <a:cs typeface="+mn-cs"/>
      </a:defRPr>
    </a:lvl1pPr>
    <a:lvl2pPr marL="199379" algn="l" defTabSz="398757" rtl="0" eaLnBrk="1" latinLnBrk="0" hangingPunct="1">
      <a:defRPr kumimoji="1" sz="523" kern="1200">
        <a:solidFill>
          <a:schemeClr val="tx1"/>
        </a:solidFill>
        <a:latin typeface="+mn-lt"/>
        <a:ea typeface="+mn-ea"/>
        <a:cs typeface="+mn-cs"/>
      </a:defRPr>
    </a:lvl2pPr>
    <a:lvl3pPr marL="398757" algn="l" defTabSz="398757" rtl="0" eaLnBrk="1" latinLnBrk="0" hangingPunct="1">
      <a:defRPr kumimoji="1" sz="523" kern="1200">
        <a:solidFill>
          <a:schemeClr val="tx1"/>
        </a:solidFill>
        <a:latin typeface="+mn-lt"/>
        <a:ea typeface="+mn-ea"/>
        <a:cs typeface="+mn-cs"/>
      </a:defRPr>
    </a:lvl3pPr>
    <a:lvl4pPr marL="598136" algn="l" defTabSz="398757" rtl="0" eaLnBrk="1" latinLnBrk="0" hangingPunct="1">
      <a:defRPr kumimoji="1" sz="523" kern="1200">
        <a:solidFill>
          <a:schemeClr val="tx1"/>
        </a:solidFill>
        <a:latin typeface="+mn-lt"/>
        <a:ea typeface="+mn-ea"/>
        <a:cs typeface="+mn-cs"/>
      </a:defRPr>
    </a:lvl4pPr>
    <a:lvl5pPr marL="797515" algn="l" defTabSz="398757" rtl="0" eaLnBrk="1" latinLnBrk="0" hangingPunct="1">
      <a:defRPr kumimoji="1" sz="523" kern="1200">
        <a:solidFill>
          <a:schemeClr val="tx1"/>
        </a:solidFill>
        <a:latin typeface="+mn-lt"/>
        <a:ea typeface="+mn-ea"/>
        <a:cs typeface="+mn-cs"/>
      </a:defRPr>
    </a:lvl5pPr>
    <a:lvl6pPr marL="996895" algn="l" defTabSz="398757" rtl="0" eaLnBrk="1" latinLnBrk="0" hangingPunct="1">
      <a:defRPr kumimoji="1" sz="523" kern="1200">
        <a:solidFill>
          <a:schemeClr val="tx1"/>
        </a:solidFill>
        <a:latin typeface="+mn-lt"/>
        <a:ea typeface="+mn-ea"/>
        <a:cs typeface="+mn-cs"/>
      </a:defRPr>
    </a:lvl6pPr>
    <a:lvl7pPr marL="1196272" algn="l" defTabSz="398757" rtl="0" eaLnBrk="1" latinLnBrk="0" hangingPunct="1">
      <a:defRPr kumimoji="1" sz="523" kern="1200">
        <a:solidFill>
          <a:schemeClr val="tx1"/>
        </a:solidFill>
        <a:latin typeface="+mn-lt"/>
        <a:ea typeface="+mn-ea"/>
        <a:cs typeface="+mn-cs"/>
      </a:defRPr>
    </a:lvl7pPr>
    <a:lvl8pPr marL="1395651" algn="l" defTabSz="398757" rtl="0" eaLnBrk="1" latinLnBrk="0" hangingPunct="1">
      <a:defRPr kumimoji="1" sz="523" kern="1200">
        <a:solidFill>
          <a:schemeClr val="tx1"/>
        </a:solidFill>
        <a:latin typeface="+mn-lt"/>
        <a:ea typeface="+mn-ea"/>
        <a:cs typeface="+mn-cs"/>
      </a:defRPr>
    </a:lvl8pPr>
    <a:lvl9pPr marL="1595031" algn="l" defTabSz="398757" rtl="0" eaLnBrk="1" latinLnBrk="0" hangingPunct="1">
      <a:defRPr kumimoji="1" sz="5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3240088" cy="1296602"/>
          </a:xfrm>
          <a:solidFill>
            <a:srgbClr val="00664B"/>
          </a:solidFill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86013" y="1469021"/>
            <a:ext cx="2268062" cy="6624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CE30-A735-42EF-A250-B874E060C410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3C5-AA84-4814-85C6-6BA5997ED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70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3A7F-8D40-423F-A0AE-D46B83E44F28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3C5-AA84-4814-85C6-6BA5997ED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60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349064" y="103817"/>
            <a:ext cx="729020" cy="221193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62004" y="103817"/>
            <a:ext cx="2133058" cy="221193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194E-26BA-4519-BC05-8DF3D55E2AAB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3C5-AA84-4814-85C6-6BA5997ED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57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240088" cy="326600"/>
          </a:xfrm>
          <a:solidFill>
            <a:srgbClr val="00664B"/>
          </a:solidFill>
        </p:spPr>
        <p:txBody>
          <a:bodyPr>
            <a:normAutofit/>
          </a:bodyPr>
          <a:lstStyle>
            <a:lvl1pPr>
              <a:defRPr sz="4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ＭＳ Ｐゴシック" panose="020B060007020508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5765-93CF-46A3-B94D-21E69C31546D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2460691" y="2418230"/>
            <a:ext cx="756021" cy="138021"/>
          </a:xfrm>
        </p:spPr>
        <p:txBody>
          <a:bodyPr/>
          <a:lstStyle>
            <a:lvl1pPr>
              <a:defRPr sz="1800"/>
            </a:lvl1pPr>
          </a:lstStyle>
          <a:p>
            <a:fld id="{133153C5-AA84-4814-85C6-6BA5997EDFF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6647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5947" y="1665849"/>
            <a:ext cx="2754075" cy="51487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5947" y="1098765"/>
            <a:ext cx="2754075" cy="56708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2E327-D92C-4467-BD0B-F07CA452A18A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3C5-AA84-4814-85C6-6BA5997ED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57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62005" y="604891"/>
            <a:ext cx="1431039" cy="17108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647046" y="604891"/>
            <a:ext cx="1431039" cy="17108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AE44-CC64-4859-AF18-FD528AD6747D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3C5-AA84-4814-85C6-6BA5997ED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23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2004" y="580287"/>
            <a:ext cx="1431602" cy="24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62004" y="822124"/>
            <a:ext cx="1431602" cy="14936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645920" y="580287"/>
            <a:ext cx="1432164" cy="24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645920" y="822124"/>
            <a:ext cx="1432164" cy="14936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6A11-7727-4BBD-BD84-3965E5B3DA59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3C5-AA84-4814-85C6-6BA5997ED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55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09FA-0977-4C56-B88F-B4468E5F7F7D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3C5-AA84-4814-85C6-6BA5997ED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47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4636-8219-4A9B-B3B8-5CC97D36BA01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3C5-AA84-4814-85C6-6BA5997ED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84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006" y="103216"/>
            <a:ext cx="1065967" cy="4392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66787" y="103216"/>
            <a:ext cx="1811299" cy="2212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2006" y="542483"/>
            <a:ext cx="1065967" cy="17732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4ED0-D663-4EAE-B48E-CF3A390639C7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3C5-AA84-4814-85C6-6BA5997ED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73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5082" y="1814672"/>
            <a:ext cx="1944053" cy="2142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35082" y="231635"/>
            <a:ext cx="1944053" cy="15554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5082" y="2028905"/>
            <a:ext cx="1944053" cy="3042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BEAE-B51A-4775-B0C9-4FDC7624E186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153C5-AA84-4814-85C6-6BA5997ED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75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62007" y="103815"/>
            <a:ext cx="2916079" cy="432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2007" y="604891"/>
            <a:ext cx="2916079" cy="1710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62006" y="2402761"/>
            <a:ext cx="756021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2F1AC-A14D-4A2F-8788-DBDC230EBA47}" type="datetime1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107030" y="2402761"/>
            <a:ext cx="1026028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322065" y="2402761"/>
            <a:ext cx="756021" cy="1380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153C5-AA84-4814-85C6-6BA5997ED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48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四角形: 角を丸くする 609">
            <a:extLst>
              <a:ext uri="{FF2B5EF4-FFF2-40B4-BE49-F238E27FC236}">
                <a16:creationId xmlns:a16="http://schemas.microsoft.com/office/drawing/2014/main" id="{3A1BAF4A-5278-5B2F-7443-46A03371A0E4}"/>
              </a:ext>
            </a:extLst>
          </p:cNvPr>
          <p:cNvSpPr/>
          <p:nvPr/>
        </p:nvSpPr>
        <p:spPr>
          <a:xfrm>
            <a:off x="1642269" y="19993"/>
            <a:ext cx="1584000" cy="1260000"/>
          </a:xfrm>
          <a:prstGeom prst="roundRect">
            <a:avLst>
              <a:gd name="adj" fmla="val 5629"/>
            </a:avLst>
          </a:prstGeom>
          <a:ln w="1270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611" name="四角形: 角を丸くする 610">
            <a:extLst>
              <a:ext uri="{FF2B5EF4-FFF2-40B4-BE49-F238E27FC236}">
                <a16:creationId xmlns:a16="http://schemas.microsoft.com/office/drawing/2014/main" id="{DA357C35-B693-91C3-8024-1DACD7A5BBA4}"/>
              </a:ext>
            </a:extLst>
          </p:cNvPr>
          <p:cNvSpPr/>
          <p:nvPr/>
        </p:nvSpPr>
        <p:spPr>
          <a:xfrm>
            <a:off x="20169" y="19993"/>
            <a:ext cx="1584000" cy="1260000"/>
          </a:xfrm>
          <a:prstGeom prst="roundRect">
            <a:avLst>
              <a:gd name="adj" fmla="val 5629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612" name="四角形: 角を丸くする 611">
            <a:extLst>
              <a:ext uri="{FF2B5EF4-FFF2-40B4-BE49-F238E27FC236}">
                <a16:creationId xmlns:a16="http://schemas.microsoft.com/office/drawing/2014/main" id="{3BB33B98-8495-85A3-4688-AA68EA95A34F}"/>
              </a:ext>
            </a:extLst>
          </p:cNvPr>
          <p:cNvSpPr/>
          <p:nvPr/>
        </p:nvSpPr>
        <p:spPr>
          <a:xfrm>
            <a:off x="20169" y="1306868"/>
            <a:ext cx="1584000" cy="1260000"/>
          </a:xfrm>
          <a:prstGeom prst="roundRect">
            <a:avLst>
              <a:gd name="adj" fmla="val 5629"/>
            </a:avLst>
          </a:prstGeom>
          <a:ln w="12700"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613" name="四角形: 角を丸くする 612">
            <a:extLst>
              <a:ext uri="{FF2B5EF4-FFF2-40B4-BE49-F238E27FC236}">
                <a16:creationId xmlns:a16="http://schemas.microsoft.com/office/drawing/2014/main" id="{EAFC6AB5-C7E1-4091-B364-24A76962E89A}"/>
              </a:ext>
            </a:extLst>
          </p:cNvPr>
          <p:cNvSpPr/>
          <p:nvPr/>
        </p:nvSpPr>
        <p:spPr>
          <a:xfrm>
            <a:off x="1642269" y="1306868"/>
            <a:ext cx="1584000" cy="1260000"/>
          </a:xfrm>
          <a:prstGeom prst="roundRect">
            <a:avLst>
              <a:gd name="adj" fmla="val 5629"/>
            </a:avLst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grpSp>
        <p:nvGrpSpPr>
          <p:cNvPr id="614" name="グループ化 613">
            <a:extLst>
              <a:ext uri="{FF2B5EF4-FFF2-40B4-BE49-F238E27FC236}">
                <a16:creationId xmlns:a16="http://schemas.microsoft.com/office/drawing/2014/main" id="{DB2159F8-2B1F-59FD-3ED0-73DEB3531DEE}"/>
              </a:ext>
            </a:extLst>
          </p:cNvPr>
          <p:cNvGrpSpPr>
            <a:grpSpLocks noChangeAspect="1"/>
          </p:cNvGrpSpPr>
          <p:nvPr/>
        </p:nvGrpSpPr>
        <p:grpSpPr>
          <a:xfrm>
            <a:off x="442426" y="1674477"/>
            <a:ext cx="724161" cy="838327"/>
            <a:chOff x="470589" y="2437329"/>
            <a:chExt cx="658324" cy="762112"/>
          </a:xfrm>
        </p:grpSpPr>
        <p:cxnSp>
          <p:nvCxnSpPr>
            <p:cNvPr id="615" name="直線コネクタ 614">
              <a:extLst>
                <a:ext uri="{FF2B5EF4-FFF2-40B4-BE49-F238E27FC236}">
                  <a16:creationId xmlns:a16="http://schemas.microsoft.com/office/drawing/2014/main" id="{62EE10C0-0C4F-49ED-A253-3A9C91006A78}"/>
                </a:ext>
              </a:extLst>
            </p:cNvPr>
            <p:cNvCxnSpPr>
              <a:cxnSpLocks/>
              <a:stCxn id="617" idx="0"/>
            </p:cNvCxnSpPr>
            <p:nvPr/>
          </p:nvCxnSpPr>
          <p:spPr>
            <a:xfrm flipV="1">
              <a:off x="726291" y="2528895"/>
              <a:ext cx="364332" cy="383476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16" name="直線コネクタ 615">
              <a:extLst>
                <a:ext uri="{FF2B5EF4-FFF2-40B4-BE49-F238E27FC236}">
                  <a16:creationId xmlns:a16="http://schemas.microsoft.com/office/drawing/2014/main" id="{6E5AFD84-5E3D-462D-A42D-3ADF90389A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60" y="2528895"/>
              <a:ext cx="409947" cy="159138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17" name="平行四辺形 616">
              <a:extLst>
                <a:ext uri="{FF2B5EF4-FFF2-40B4-BE49-F238E27FC236}">
                  <a16:creationId xmlns:a16="http://schemas.microsoft.com/office/drawing/2014/main" id="{937FDEA1-7120-4E34-A3A5-56481E431B60}"/>
                </a:ext>
              </a:extLst>
            </p:cNvPr>
            <p:cNvSpPr/>
            <p:nvPr/>
          </p:nvSpPr>
          <p:spPr>
            <a:xfrm rot="5400000">
              <a:off x="397438" y="2807855"/>
              <a:ext cx="448675" cy="209032"/>
            </a:xfrm>
            <a:prstGeom prst="parallelogram">
              <a:avLst>
                <a:gd name="adj" fmla="val 102744"/>
              </a:avLst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618" name="平行四辺形 617">
              <a:extLst>
                <a:ext uri="{FF2B5EF4-FFF2-40B4-BE49-F238E27FC236}">
                  <a16:creationId xmlns:a16="http://schemas.microsoft.com/office/drawing/2014/main" id="{C8B4E448-305C-4F8A-9625-154E2A5D2F37}"/>
                </a:ext>
              </a:extLst>
            </p:cNvPr>
            <p:cNvSpPr/>
            <p:nvPr/>
          </p:nvSpPr>
          <p:spPr>
            <a:xfrm rot="16200000" flipH="1">
              <a:off x="929919" y="2526183"/>
              <a:ext cx="161800" cy="167226"/>
            </a:xfrm>
            <a:prstGeom prst="parallelogram">
              <a:avLst>
                <a:gd name="adj" fmla="val 0"/>
              </a:avLst>
            </a:prstGeom>
            <a:noFill/>
            <a:ln w="12700"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619" name="直線コネクタ 618">
              <a:extLst>
                <a:ext uri="{FF2B5EF4-FFF2-40B4-BE49-F238E27FC236}">
                  <a16:creationId xmlns:a16="http://schemas.microsoft.com/office/drawing/2014/main" id="{BA2D38B2-88DF-4275-9820-ECB80C405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233" y="2688034"/>
              <a:ext cx="364582" cy="448675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20" name="平行四辺形 619">
              <a:extLst>
                <a:ext uri="{FF2B5EF4-FFF2-40B4-BE49-F238E27FC236}">
                  <a16:creationId xmlns:a16="http://schemas.microsoft.com/office/drawing/2014/main" id="{B6728F88-C383-4B11-83C9-9A2F67536EB7}"/>
                </a:ext>
              </a:extLst>
            </p:cNvPr>
            <p:cNvSpPr/>
            <p:nvPr/>
          </p:nvSpPr>
          <p:spPr>
            <a:xfrm rot="16200000">
              <a:off x="664918" y="2669837"/>
              <a:ext cx="303906" cy="181161"/>
            </a:xfrm>
            <a:prstGeom prst="parallelogram">
              <a:avLst>
                <a:gd name="adj" fmla="val 63124"/>
              </a:avLst>
            </a:prstGeom>
            <a:noFill/>
            <a:ln w="12700"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5F48C89D-BEA2-42AC-B507-12F431A13333}"/>
                </a:ext>
              </a:extLst>
            </p:cNvPr>
            <p:cNvCxnSpPr>
              <a:cxnSpLocks/>
              <a:stCxn id="617" idx="4"/>
            </p:cNvCxnSpPr>
            <p:nvPr/>
          </p:nvCxnSpPr>
          <p:spPr>
            <a:xfrm flipV="1">
              <a:off x="517260" y="2688034"/>
              <a:ext cx="406139" cy="224338"/>
            </a:xfrm>
            <a:prstGeom prst="line">
              <a:avLst/>
            </a:prstGeom>
            <a:ln w="12700"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22" name="直線コネクタ 621">
              <a:extLst>
                <a:ext uri="{FF2B5EF4-FFF2-40B4-BE49-F238E27FC236}">
                  <a16:creationId xmlns:a16="http://schemas.microsoft.com/office/drawing/2014/main" id="{0AD6F07B-EF11-47A0-A05D-30C809E10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398" y="2528894"/>
              <a:ext cx="167225" cy="1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23" name="直線コネクタ 622">
              <a:extLst>
                <a:ext uri="{FF2B5EF4-FFF2-40B4-BE49-F238E27FC236}">
                  <a16:creationId xmlns:a16="http://schemas.microsoft.com/office/drawing/2014/main" id="{9EABED18-C581-440E-AC78-28E14349A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93346" y="2526214"/>
              <a:ext cx="0" cy="167226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24" name="直線矢印コネクタ 623">
              <a:extLst>
                <a:ext uri="{FF2B5EF4-FFF2-40B4-BE49-F238E27FC236}">
                  <a16:creationId xmlns:a16="http://schemas.microsoft.com/office/drawing/2014/main" id="{E33FA8A6-2B8E-49E0-9C70-D59B941D1D5B}"/>
                </a:ext>
              </a:extLst>
            </p:cNvPr>
            <p:cNvCxnSpPr/>
            <p:nvPr/>
          </p:nvCxnSpPr>
          <p:spPr>
            <a:xfrm flipV="1">
              <a:off x="470589" y="2629604"/>
              <a:ext cx="0" cy="1950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5" name="直線矢印コネクタ 624">
              <a:extLst>
                <a:ext uri="{FF2B5EF4-FFF2-40B4-BE49-F238E27FC236}">
                  <a16:creationId xmlns:a16="http://schemas.microsoft.com/office/drawing/2014/main" id="{B0E44A72-A2E2-49A1-88C2-2978B8754040}"/>
                </a:ext>
              </a:extLst>
            </p:cNvPr>
            <p:cNvCxnSpPr/>
            <p:nvPr/>
          </p:nvCxnSpPr>
          <p:spPr>
            <a:xfrm flipV="1">
              <a:off x="888730" y="2437329"/>
              <a:ext cx="0" cy="1950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6" name="直線矢印コネクタ 625">
              <a:extLst>
                <a:ext uri="{FF2B5EF4-FFF2-40B4-BE49-F238E27FC236}">
                  <a16:creationId xmlns:a16="http://schemas.microsoft.com/office/drawing/2014/main" id="{559EBCB6-C327-4C14-ACE3-C7B7257DB4B3}"/>
                </a:ext>
              </a:extLst>
            </p:cNvPr>
            <p:cNvCxnSpPr>
              <a:cxnSpLocks/>
            </p:cNvCxnSpPr>
            <p:nvPr/>
          </p:nvCxnSpPr>
          <p:spPr>
            <a:xfrm>
              <a:off x="769469" y="3004344"/>
              <a:ext cx="0" cy="1950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直線矢印コネクタ 626">
              <a:extLst>
                <a:ext uri="{FF2B5EF4-FFF2-40B4-BE49-F238E27FC236}">
                  <a16:creationId xmlns:a16="http://schemas.microsoft.com/office/drawing/2014/main" id="{DF7B6863-827D-417F-92D0-5B4295AF0D29}"/>
                </a:ext>
              </a:extLst>
            </p:cNvPr>
            <p:cNvCxnSpPr>
              <a:cxnSpLocks/>
            </p:cNvCxnSpPr>
            <p:nvPr/>
          </p:nvCxnSpPr>
          <p:spPr>
            <a:xfrm>
              <a:off x="1128913" y="2587790"/>
              <a:ext cx="0" cy="1950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8" name="グループ化 627">
            <a:extLst>
              <a:ext uri="{FF2B5EF4-FFF2-40B4-BE49-F238E27FC236}">
                <a16:creationId xmlns:a16="http://schemas.microsoft.com/office/drawing/2014/main" id="{F56A491D-8A05-4CE8-2F68-33B7C33CD642}"/>
              </a:ext>
            </a:extLst>
          </p:cNvPr>
          <p:cNvGrpSpPr>
            <a:grpSpLocks noChangeAspect="1"/>
          </p:cNvGrpSpPr>
          <p:nvPr/>
        </p:nvGrpSpPr>
        <p:grpSpPr>
          <a:xfrm>
            <a:off x="1901180" y="357591"/>
            <a:ext cx="981909" cy="850568"/>
            <a:chOff x="1914154" y="683940"/>
            <a:chExt cx="872109" cy="755456"/>
          </a:xfrm>
        </p:grpSpPr>
        <p:cxnSp>
          <p:nvCxnSpPr>
            <p:cNvPr id="629" name="直線コネクタ 628">
              <a:extLst>
                <a:ext uri="{FF2B5EF4-FFF2-40B4-BE49-F238E27FC236}">
                  <a16:creationId xmlns:a16="http://schemas.microsoft.com/office/drawing/2014/main" id="{C6D075C4-DD19-4A5A-B1E5-8BA203E4F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6045" y="795436"/>
              <a:ext cx="372199" cy="351443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30" name="直線コネクタ 629">
              <a:extLst>
                <a:ext uri="{FF2B5EF4-FFF2-40B4-BE49-F238E27FC236}">
                  <a16:creationId xmlns:a16="http://schemas.microsoft.com/office/drawing/2014/main" id="{5CCF072A-2CBF-4744-B653-E47A23E6D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1072" y="884475"/>
              <a:ext cx="409947" cy="159138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31" name="平行四辺形 630">
              <a:extLst>
                <a:ext uri="{FF2B5EF4-FFF2-40B4-BE49-F238E27FC236}">
                  <a16:creationId xmlns:a16="http://schemas.microsoft.com/office/drawing/2014/main" id="{468D039F-C805-4655-9902-74A1A2953234}"/>
                </a:ext>
              </a:extLst>
            </p:cNvPr>
            <p:cNvSpPr/>
            <p:nvPr/>
          </p:nvSpPr>
          <p:spPr>
            <a:xfrm rot="5400000">
              <a:off x="2005330" y="1099355"/>
              <a:ext cx="320517" cy="209032"/>
            </a:xfrm>
            <a:prstGeom prst="parallelogram">
              <a:avLst>
                <a:gd name="adj" fmla="val 50641"/>
              </a:avLst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632" name="平行四辺形 631">
              <a:extLst>
                <a:ext uri="{FF2B5EF4-FFF2-40B4-BE49-F238E27FC236}">
                  <a16:creationId xmlns:a16="http://schemas.microsoft.com/office/drawing/2014/main" id="{BC372DC4-D95D-41FA-A9E3-4AF2F864036B}"/>
                </a:ext>
              </a:extLst>
            </p:cNvPr>
            <p:cNvSpPr/>
            <p:nvPr/>
          </p:nvSpPr>
          <p:spPr>
            <a:xfrm rot="16200000" flipH="1">
              <a:off x="2429212" y="837242"/>
              <a:ext cx="250839" cy="167226"/>
            </a:xfrm>
            <a:prstGeom prst="parallelogram">
              <a:avLst>
                <a:gd name="adj" fmla="val 50641"/>
              </a:avLst>
            </a:prstGeom>
            <a:noFill/>
            <a:ln w="12700"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633" name="直線コネクタ 632">
              <a:extLst>
                <a:ext uri="{FF2B5EF4-FFF2-40B4-BE49-F238E27FC236}">
                  <a16:creationId xmlns:a16="http://schemas.microsoft.com/office/drawing/2014/main" id="{64033E8D-CDD2-490C-B9F2-CC032B074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0104" y="971157"/>
              <a:ext cx="368141" cy="392974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634" name="平行四辺形 633">
              <a:extLst>
                <a:ext uri="{FF2B5EF4-FFF2-40B4-BE49-F238E27FC236}">
                  <a16:creationId xmlns:a16="http://schemas.microsoft.com/office/drawing/2014/main" id="{B038A3D1-431E-4082-BC24-7DD90A87DF7A}"/>
                </a:ext>
              </a:extLst>
            </p:cNvPr>
            <p:cNvSpPr/>
            <p:nvPr/>
          </p:nvSpPr>
          <p:spPr>
            <a:xfrm rot="16200000" flipH="1">
              <a:off x="2284620" y="964288"/>
              <a:ext cx="184021" cy="181161"/>
            </a:xfrm>
            <a:prstGeom prst="parallelogram">
              <a:avLst>
                <a:gd name="adj" fmla="val 0"/>
              </a:avLst>
            </a:prstGeom>
            <a:noFill/>
            <a:ln w="12700"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635" name="直線コネクタ 634">
              <a:extLst>
                <a:ext uri="{FF2B5EF4-FFF2-40B4-BE49-F238E27FC236}">
                  <a16:creationId xmlns:a16="http://schemas.microsoft.com/office/drawing/2014/main" id="{7C686CF9-98FC-465A-B65A-82FED0D6C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1072" y="1043613"/>
              <a:ext cx="406139" cy="216000"/>
            </a:xfrm>
            <a:prstGeom prst="line">
              <a:avLst/>
            </a:prstGeom>
            <a:ln w="12700"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36" name="直線コネクタ 635">
              <a:extLst>
                <a:ext uri="{FF2B5EF4-FFF2-40B4-BE49-F238E27FC236}">
                  <a16:creationId xmlns:a16="http://schemas.microsoft.com/office/drawing/2014/main" id="{E7BA18CF-05AE-4440-A007-60ACBE7D7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7211" y="795436"/>
              <a:ext cx="167226" cy="89039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37" name="直線コネクタ 636">
              <a:extLst>
                <a:ext uri="{FF2B5EF4-FFF2-40B4-BE49-F238E27FC236}">
                  <a16:creationId xmlns:a16="http://schemas.microsoft.com/office/drawing/2014/main" id="{5B9BCDC0-70A9-4E33-A997-45D4F07B2792}"/>
                </a:ext>
              </a:extLst>
            </p:cNvPr>
            <p:cNvCxnSpPr>
              <a:cxnSpLocks/>
            </p:cNvCxnSpPr>
            <p:nvPr/>
          </p:nvCxnSpPr>
          <p:spPr>
            <a:xfrm>
              <a:off x="2639882" y="795436"/>
              <a:ext cx="0" cy="175721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38" name="直線矢印コネクタ 637">
              <a:extLst>
                <a:ext uri="{FF2B5EF4-FFF2-40B4-BE49-F238E27FC236}">
                  <a16:creationId xmlns:a16="http://schemas.microsoft.com/office/drawing/2014/main" id="{B10906F6-5477-4F72-82F1-B441CAAD54FE}"/>
                </a:ext>
              </a:extLst>
            </p:cNvPr>
            <p:cNvCxnSpPr/>
            <p:nvPr/>
          </p:nvCxnSpPr>
          <p:spPr>
            <a:xfrm flipV="1">
              <a:off x="2015179" y="958793"/>
              <a:ext cx="0" cy="1950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9" name="直線矢印コネクタ 638">
              <a:extLst>
                <a:ext uri="{FF2B5EF4-FFF2-40B4-BE49-F238E27FC236}">
                  <a16:creationId xmlns:a16="http://schemas.microsoft.com/office/drawing/2014/main" id="{1B9A9602-DE3C-4D62-B4B1-D76CD5835803}"/>
                </a:ext>
              </a:extLst>
            </p:cNvPr>
            <p:cNvCxnSpPr/>
            <p:nvPr/>
          </p:nvCxnSpPr>
          <p:spPr>
            <a:xfrm flipV="1">
              <a:off x="2419676" y="683940"/>
              <a:ext cx="0" cy="1950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0" name="直線矢印コネクタ 639">
              <a:extLst>
                <a:ext uri="{FF2B5EF4-FFF2-40B4-BE49-F238E27FC236}">
                  <a16:creationId xmlns:a16="http://schemas.microsoft.com/office/drawing/2014/main" id="{9A44B195-4543-4565-9379-6249A1067EC7}"/>
                </a:ext>
              </a:extLst>
            </p:cNvPr>
            <p:cNvCxnSpPr>
              <a:cxnSpLocks/>
            </p:cNvCxnSpPr>
            <p:nvPr/>
          </p:nvCxnSpPr>
          <p:spPr>
            <a:xfrm>
              <a:off x="2321794" y="1240598"/>
              <a:ext cx="0" cy="1950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1" name="直線矢印コネクタ 640">
              <a:extLst>
                <a:ext uri="{FF2B5EF4-FFF2-40B4-BE49-F238E27FC236}">
                  <a16:creationId xmlns:a16="http://schemas.microsoft.com/office/drawing/2014/main" id="{F8FD10F7-BA91-497A-A130-11927F337FD9}"/>
                </a:ext>
              </a:extLst>
            </p:cNvPr>
            <p:cNvCxnSpPr>
              <a:cxnSpLocks/>
            </p:cNvCxnSpPr>
            <p:nvPr/>
          </p:nvCxnSpPr>
          <p:spPr>
            <a:xfrm>
              <a:off x="2684155" y="851206"/>
              <a:ext cx="0" cy="1950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2" name="矢印: 右カーブ 641">
              <a:extLst>
                <a:ext uri="{FF2B5EF4-FFF2-40B4-BE49-F238E27FC236}">
                  <a16:creationId xmlns:a16="http://schemas.microsoft.com/office/drawing/2014/main" id="{89A7139D-88F0-4CF3-B97E-8497D11B5D12}"/>
                </a:ext>
              </a:extLst>
            </p:cNvPr>
            <p:cNvSpPr/>
            <p:nvPr/>
          </p:nvSpPr>
          <p:spPr>
            <a:xfrm>
              <a:off x="1914154" y="954264"/>
              <a:ext cx="70009" cy="211900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gradFill>
              <a:gsLst>
                <a:gs pos="0">
                  <a:schemeClr val="dk1">
                    <a:tint val="50000"/>
                    <a:satMod val="300000"/>
                    <a:lumMod val="96000"/>
                  </a:schemeClr>
                </a:gs>
                <a:gs pos="35000">
                  <a:schemeClr val="dk1">
                    <a:tint val="37000"/>
                    <a:satMod val="30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  <a:ln w="127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43" name="矢印: 右カーブ 642">
              <a:extLst>
                <a:ext uri="{FF2B5EF4-FFF2-40B4-BE49-F238E27FC236}">
                  <a16:creationId xmlns:a16="http://schemas.microsoft.com/office/drawing/2014/main" id="{8B1BBA4E-6B25-4D54-B90F-E3F783CB2B5C}"/>
                </a:ext>
              </a:extLst>
            </p:cNvPr>
            <p:cNvSpPr/>
            <p:nvPr/>
          </p:nvSpPr>
          <p:spPr>
            <a:xfrm>
              <a:off x="2318003" y="683940"/>
              <a:ext cx="70009" cy="211900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ln w="127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44" name="矢印: 右カーブ 643">
              <a:extLst>
                <a:ext uri="{FF2B5EF4-FFF2-40B4-BE49-F238E27FC236}">
                  <a16:creationId xmlns:a16="http://schemas.microsoft.com/office/drawing/2014/main" id="{809365CB-EED1-4351-97B4-9F69DDAADC8F}"/>
                </a:ext>
              </a:extLst>
            </p:cNvPr>
            <p:cNvSpPr/>
            <p:nvPr/>
          </p:nvSpPr>
          <p:spPr>
            <a:xfrm rot="10800000">
              <a:off x="2354678" y="1227496"/>
              <a:ext cx="70009" cy="211900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ln w="127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45" name="矢印: 右カーブ 644">
              <a:extLst>
                <a:ext uri="{FF2B5EF4-FFF2-40B4-BE49-F238E27FC236}">
                  <a16:creationId xmlns:a16="http://schemas.microsoft.com/office/drawing/2014/main" id="{08F34936-7F02-4063-9532-404F02D638E7}"/>
                </a:ext>
              </a:extLst>
            </p:cNvPr>
            <p:cNvSpPr/>
            <p:nvPr/>
          </p:nvSpPr>
          <p:spPr>
            <a:xfrm rot="10800000">
              <a:off x="2716254" y="831713"/>
              <a:ext cx="70009" cy="211900"/>
            </a:xfrm>
            <a:prstGeom prst="curvedRightArrow">
              <a:avLst>
                <a:gd name="adj1" fmla="val 0"/>
                <a:gd name="adj2" fmla="val 50000"/>
                <a:gd name="adj3" fmla="val 25000"/>
              </a:avLst>
            </a:prstGeom>
            <a:ln w="127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646" name="矢印: 右 645">
            <a:extLst>
              <a:ext uri="{FF2B5EF4-FFF2-40B4-BE49-F238E27FC236}">
                <a16:creationId xmlns:a16="http://schemas.microsoft.com/office/drawing/2014/main" id="{0380A672-45E5-452A-B265-291B80C5760F}"/>
              </a:ext>
            </a:extLst>
          </p:cNvPr>
          <p:cNvSpPr/>
          <p:nvPr/>
        </p:nvSpPr>
        <p:spPr>
          <a:xfrm rot="18900000">
            <a:off x="2389955" y="1908146"/>
            <a:ext cx="951592" cy="438466"/>
          </a:xfrm>
          <a:prstGeom prst="rightArrow">
            <a:avLst/>
          </a:prstGeom>
          <a:ln w="12700"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7" name="直線コネクタ 646">
            <a:extLst>
              <a:ext uri="{FF2B5EF4-FFF2-40B4-BE49-F238E27FC236}">
                <a16:creationId xmlns:a16="http://schemas.microsoft.com/office/drawing/2014/main" id="{90678198-A05C-4270-921C-3EB16F34BA48}"/>
              </a:ext>
            </a:extLst>
          </p:cNvPr>
          <p:cNvCxnSpPr>
            <a:cxnSpLocks/>
          </p:cNvCxnSpPr>
          <p:nvPr/>
        </p:nvCxnSpPr>
        <p:spPr>
          <a:xfrm flipV="1">
            <a:off x="1967573" y="1865312"/>
            <a:ext cx="440410" cy="41585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4FBBC8CE-1597-46CB-A4A0-8609769D23DF}"/>
              </a:ext>
            </a:extLst>
          </p:cNvPr>
          <p:cNvCxnSpPr>
            <a:cxnSpLocks/>
          </p:cNvCxnSpPr>
          <p:nvPr/>
        </p:nvCxnSpPr>
        <p:spPr>
          <a:xfrm flipV="1">
            <a:off x="1725034" y="1970669"/>
            <a:ext cx="485076" cy="188302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49" name="平行四辺形 648">
            <a:extLst>
              <a:ext uri="{FF2B5EF4-FFF2-40B4-BE49-F238E27FC236}">
                <a16:creationId xmlns:a16="http://schemas.microsoft.com/office/drawing/2014/main" id="{66F5D969-BB4D-4C46-B353-747BB3FC730D}"/>
              </a:ext>
            </a:extLst>
          </p:cNvPr>
          <p:cNvSpPr/>
          <p:nvPr/>
        </p:nvSpPr>
        <p:spPr>
          <a:xfrm rot="5400000">
            <a:off x="1659076" y="2224930"/>
            <a:ext cx="379256" cy="247340"/>
          </a:xfrm>
          <a:prstGeom prst="parallelogram">
            <a:avLst>
              <a:gd name="adj" fmla="val 50641"/>
            </a:avLst>
          </a:prstGeom>
          <a:noFill/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650" name="平行四辺形 649">
            <a:extLst>
              <a:ext uri="{FF2B5EF4-FFF2-40B4-BE49-F238E27FC236}">
                <a16:creationId xmlns:a16="http://schemas.microsoft.com/office/drawing/2014/main" id="{5C96B917-9E17-4BB8-A6DC-B61EA779ECD5}"/>
              </a:ext>
            </a:extLst>
          </p:cNvPr>
          <p:cNvSpPr/>
          <p:nvPr/>
        </p:nvSpPr>
        <p:spPr>
          <a:xfrm rot="16200000" flipH="1">
            <a:off x="2160643" y="1914781"/>
            <a:ext cx="296809" cy="197873"/>
          </a:xfrm>
          <a:prstGeom prst="parallelogram">
            <a:avLst>
              <a:gd name="adj" fmla="val 50641"/>
            </a:avLst>
          </a:prstGeom>
          <a:noFill/>
          <a:ln w="1270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BD32CC0A-01BB-47D0-93DE-D95E0BCE2467}"/>
              </a:ext>
            </a:extLst>
          </p:cNvPr>
          <p:cNvCxnSpPr>
            <a:cxnSpLocks/>
          </p:cNvCxnSpPr>
          <p:nvPr/>
        </p:nvCxnSpPr>
        <p:spPr>
          <a:xfrm flipV="1">
            <a:off x="1972375" y="2073238"/>
            <a:ext cx="435608" cy="464992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52" name="平行四辺形 651">
            <a:extLst>
              <a:ext uri="{FF2B5EF4-FFF2-40B4-BE49-F238E27FC236}">
                <a16:creationId xmlns:a16="http://schemas.microsoft.com/office/drawing/2014/main" id="{20B59335-8B19-4265-9023-C9DC5653154A}"/>
              </a:ext>
            </a:extLst>
          </p:cNvPr>
          <p:cNvSpPr/>
          <p:nvPr/>
        </p:nvSpPr>
        <p:spPr>
          <a:xfrm rot="16200000" flipH="1">
            <a:off x="1989551" y="2065110"/>
            <a:ext cx="217745" cy="214361"/>
          </a:xfrm>
          <a:prstGeom prst="parallelogram">
            <a:avLst>
              <a:gd name="adj" fmla="val 0"/>
            </a:avLst>
          </a:prstGeom>
          <a:noFill/>
          <a:ln w="1270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188F6A94-413C-47BC-B92F-A26ECE72FBDC}"/>
              </a:ext>
            </a:extLst>
          </p:cNvPr>
          <p:cNvCxnSpPr>
            <a:cxnSpLocks/>
          </p:cNvCxnSpPr>
          <p:nvPr/>
        </p:nvCxnSpPr>
        <p:spPr>
          <a:xfrm flipV="1">
            <a:off x="1725034" y="2158971"/>
            <a:ext cx="480570" cy="255585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54" name="直線コネクタ 653">
            <a:extLst>
              <a:ext uri="{FF2B5EF4-FFF2-40B4-BE49-F238E27FC236}">
                <a16:creationId xmlns:a16="http://schemas.microsoft.com/office/drawing/2014/main" id="{6D3E6951-B974-42FD-A4B9-81C83F8C08BF}"/>
              </a:ext>
            </a:extLst>
          </p:cNvPr>
          <p:cNvCxnSpPr>
            <a:cxnSpLocks/>
          </p:cNvCxnSpPr>
          <p:nvPr/>
        </p:nvCxnSpPr>
        <p:spPr>
          <a:xfrm flipV="1">
            <a:off x="2205603" y="1865311"/>
            <a:ext cx="197873" cy="105357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55" name="直線コネクタ 654">
            <a:extLst>
              <a:ext uri="{FF2B5EF4-FFF2-40B4-BE49-F238E27FC236}">
                <a16:creationId xmlns:a16="http://schemas.microsoft.com/office/drawing/2014/main" id="{A0DB7A2A-C9C8-4D4F-98DD-623EBBBD2817}"/>
              </a:ext>
            </a:extLst>
          </p:cNvPr>
          <p:cNvCxnSpPr>
            <a:cxnSpLocks/>
          </p:cNvCxnSpPr>
          <p:nvPr/>
        </p:nvCxnSpPr>
        <p:spPr>
          <a:xfrm>
            <a:off x="2409919" y="1865311"/>
            <a:ext cx="0" cy="207924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FEA72132-F939-4C61-9FE6-8B4E5B5DB223}"/>
              </a:ext>
            </a:extLst>
          </p:cNvPr>
          <p:cNvCxnSpPr>
            <a:cxnSpLocks/>
          </p:cNvCxnSpPr>
          <p:nvPr/>
        </p:nvCxnSpPr>
        <p:spPr>
          <a:xfrm flipV="1">
            <a:off x="2192625" y="1747447"/>
            <a:ext cx="369944" cy="349315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57" name="直線コネクタ 656">
            <a:extLst>
              <a:ext uri="{FF2B5EF4-FFF2-40B4-BE49-F238E27FC236}">
                <a16:creationId xmlns:a16="http://schemas.microsoft.com/office/drawing/2014/main" id="{5A23085D-5F2E-4EA5-949D-3A4A0326B71C}"/>
              </a:ext>
            </a:extLst>
          </p:cNvPr>
          <p:cNvCxnSpPr>
            <a:cxnSpLocks/>
          </p:cNvCxnSpPr>
          <p:nvPr/>
        </p:nvCxnSpPr>
        <p:spPr>
          <a:xfrm flipV="1">
            <a:off x="1988893" y="1835947"/>
            <a:ext cx="407463" cy="158175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58" name="平行四辺形 657">
            <a:extLst>
              <a:ext uri="{FF2B5EF4-FFF2-40B4-BE49-F238E27FC236}">
                <a16:creationId xmlns:a16="http://schemas.microsoft.com/office/drawing/2014/main" id="{330D6F21-5E9B-4717-B1ED-242DA511AA3C}"/>
              </a:ext>
            </a:extLst>
          </p:cNvPr>
          <p:cNvSpPr/>
          <p:nvPr/>
        </p:nvSpPr>
        <p:spPr>
          <a:xfrm rot="5400000">
            <a:off x="1933489" y="2049526"/>
            <a:ext cx="318576" cy="207766"/>
          </a:xfrm>
          <a:prstGeom prst="parallelogram">
            <a:avLst>
              <a:gd name="adj" fmla="val 50641"/>
            </a:avLst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659" name="平行四辺形 658">
            <a:extLst>
              <a:ext uri="{FF2B5EF4-FFF2-40B4-BE49-F238E27FC236}">
                <a16:creationId xmlns:a16="http://schemas.microsoft.com/office/drawing/2014/main" id="{F451B5A0-9A80-4E9A-85CA-282A051300BC}"/>
              </a:ext>
            </a:extLst>
          </p:cNvPr>
          <p:cNvSpPr/>
          <p:nvPr/>
        </p:nvSpPr>
        <p:spPr>
          <a:xfrm rot="16200000" flipH="1">
            <a:off x="2354802" y="1789001"/>
            <a:ext cx="249320" cy="166213"/>
          </a:xfrm>
          <a:prstGeom prst="parallelogram">
            <a:avLst>
              <a:gd name="adj" fmla="val 50641"/>
            </a:avLst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660" name="直線コネクタ 659">
            <a:extLst>
              <a:ext uri="{FF2B5EF4-FFF2-40B4-BE49-F238E27FC236}">
                <a16:creationId xmlns:a16="http://schemas.microsoft.com/office/drawing/2014/main" id="{2F52B1E4-D103-406D-87F4-0B31CDC9B373}"/>
              </a:ext>
            </a:extLst>
          </p:cNvPr>
          <p:cNvCxnSpPr>
            <a:cxnSpLocks/>
          </p:cNvCxnSpPr>
          <p:nvPr/>
        </p:nvCxnSpPr>
        <p:spPr>
          <a:xfrm flipV="1">
            <a:off x="2196659" y="1922104"/>
            <a:ext cx="365911" cy="390593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61" name="平行四辺形 660">
            <a:extLst>
              <a:ext uri="{FF2B5EF4-FFF2-40B4-BE49-F238E27FC236}">
                <a16:creationId xmlns:a16="http://schemas.microsoft.com/office/drawing/2014/main" id="{6A351A96-891F-43F4-A0EE-F43E053CA0DD}"/>
              </a:ext>
            </a:extLst>
          </p:cNvPr>
          <p:cNvSpPr/>
          <p:nvPr/>
        </p:nvSpPr>
        <p:spPr>
          <a:xfrm rot="16200000" flipH="1">
            <a:off x="2211088" y="1915278"/>
            <a:ext cx="182905" cy="180063"/>
          </a:xfrm>
          <a:prstGeom prst="parallelogram">
            <a:avLst>
              <a:gd name="adj" fmla="val 0"/>
            </a:avLst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662" name="直線コネクタ 661">
            <a:extLst>
              <a:ext uri="{FF2B5EF4-FFF2-40B4-BE49-F238E27FC236}">
                <a16:creationId xmlns:a16="http://schemas.microsoft.com/office/drawing/2014/main" id="{3833781C-8A7F-473D-BED8-1BCF2DCC44FE}"/>
              </a:ext>
            </a:extLst>
          </p:cNvPr>
          <p:cNvCxnSpPr>
            <a:cxnSpLocks/>
          </p:cNvCxnSpPr>
          <p:nvPr/>
        </p:nvCxnSpPr>
        <p:spPr>
          <a:xfrm flipV="1">
            <a:off x="1988893" y="1994122"/>
            <a:ext cx="403679" cy="214693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3" name="直線コネクタ 662">
            <a:extLst>
              <a:ext uri="{FF2B5EF4-FFF2-40B4-BE49-F238E27FC236}">
                <a16:creationId xmlns:a16="http://schemas.microsoft.com/office/drawing/2014/main" id="{3F56801E-3341-443C-83C7-7AF962BA8C03}"/>
              </a:ext>
            </a:extLst>
          </p:cNvPr>
          <p:cNvCxnSpPr>
            <a:cxnSpLocks/>
          </p:cNvCxnSpPr>
          <p:nvPr/>
        </p:nvCxnSpPr>
        <p:spPr>
          <a:xfrm flipV="1">
            <a:off x="2392571" y="1747447"/>
            <a:ext cx="166213" cy="8850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4" name="直線コネクタ 663">
            <a:extLst>
              <a:ext uri="{FF2B5EF4-FFF2-40B4-BE49-F238E27FC236}">
                <a16:creationId xmlns:a16="http://schemas.microsoft.com/office/drawing/2014/main" id="{DE85E630-750F-4DCA-A817-211A22348506}"/>
              </a:ext>
            </a:extLst>
          </p:cNvPr>
          <p:cNvCxnSpPr>
            <a:cxnSpLocks/>
          </p:cNvCxnSpPr>
          <p:nvPr/>
        </p:nvCxnSpPr>
        <p:spPr>
          <a:xfrm>
            <a:off x="2564198" y="1747447"/>
            <a:ext cx="0" cy="174657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5" name="直線コネクタ 664">
            <a:extLst>
              <a:ext uri="{FF2B5EF4-FFF2-40B4-BE49-F238E27FC236}">
                <a16:creationId xmlns:a16="http://schemas.microsoft.com/office/drawing/2014/main" id="{2DFBFC82-75C4-4E59-B56C-9327BF0746E5}"/>
              </a:ext>
            </a:extLst>
          </p:cNvPr>
          <p:cNvCxnSpPr>
            <a:cxnSpLocks/>
          </p:cNvCxnSpPr>
          <p:nvPr/>
        </p:nvCxnSpPr>
        <p:spPr>
          <a:xfrm flipV="1">
            <a:off x="2397016" y="1640164"/>
            <a:ext cx="321852" cy="303902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6" name="直線コネクタ 665">
            <a:extLst>
              <a:ext uri="{FF2B5EF4-FFF2-40B4-BE49-F238E27FC236}">
                <a16:creationId xmlns:a16="http://schemas.microsoft.com/office/drawing/2014/main" id="{B460493C-CAB8-465F-B4B5-7CAF312BF205}"/>
              </a:ext>
            </a:extLst>
          </p:cNvPr>
          <p:cNvCxnSpPr>
            <a:cxnSpLocks/>
          </p:cNvCxnSpPr>
          <p:nvPr/>
        </p:nvCxnSpPr>
        <p:spPr>
          <a:xfrm flipV="1">
            <a:off x="2219769" y="1717159"/>
            <a:ext cx="354493" cy="137611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67" name="平行四辺形 666">
            <a:extLst>
              <a:ext uri="{FF2B5EF4-FFF2-40B4-BE49-F238E27FC236}">
                <a16:creationId xmlns:a16="http://schemas.microsoft.com/office/drawing/2014/main" id="{2CC5C4B5-879D-48FD-B0BD-5055B1D0988B}"/>
              </a:ext>
            </a:extLst>
          </p:cNvPr>
          <p:cNvSpPr/>
          <p:nvPr/>
        </p:nvSpPr>
        <p:spPr>
          <a:xfrm rot="5400000">
            <a:off x="2171567" y="1902974"/>
            <a:ext cx="277162" cy="180757"/>
          </a:xfrm>
          <a:prstGeom prst="parallelogram">
            <a:avLst>
              <a:gd name="adj" fmla="val 50641"/>
            </a:avLst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668" name="平行四辺形 667">
            <a:extLst>
              <a:ext uri="{FF2B5EF4-FFF2-40B4-BE49-F238E27FC236}">
                <a16:creationId xmlns:a16="http://schemas.microsoft.com/office/drawing/2014/main" id="{BE7C3373-921F-419F-B96C-3E48AA7EBB34}"/>
              </a:ext>
            </a:extLst>
          </p:cNvPr>
          <p:cNvSpPr/>
          <p:nvPr/>
        </p:nvSpPr>
        <p:spPr>
          <a:xfrm rot="16200000" flipH="1">
            <a:off x="2538111" y="1676317"/>
            <a:ext cx="216908" cy="144604"/>
          </a:xfrm>
          <a:prstGeom prst="parallelogram">
            <a:avLst>
              <a:gd name="adj" fmla="val 50641"/>
            </a:avLst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669" name="直線コネクタ 668">
            <a:extLst>
              <a:ext uri="{FF2B5EF4-FFF2-40B4-BE49-F238E27FC236}">
                <a16:creationId xmlns:a16="http://schemas.microsoft.com/office/drawing/2014/main" id="{DED15753-B9BA-45DD-85C7-E15C88DCE4FD}"/>
              </a:ext>
            </a:extLst>
          </p:cNvPr>
          <p:cNvCxnSpPr>
            <a:cxnSpLocks/>
          </p:cNvCxnSpPr>
          <p:nvPr/>
        </p:nvCxnSpPr>
        <p:spPr>
          <a:xfrm flipV="1">
            <a:off x="2400526" y="1792117"/>
            <a:ext cx="318342" cy="339817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70" name="平行四辺形 669">
            <a:extLst>
              <a:ext uri="{FF2B5EF4-FFF2-40B4-BE49-F238E27FC236}">
                <a16:creationId xmlns:a16="http://schemas.microsoft.com/office/drawing/2014/main" id="{87796F71-F965-4D86-8EF5-D9F9BD61BAE9}"/>
              </a:ext>
            </a:extLst>
          </p:cNvPr>
          <p:cNvSpPr/>
          <p:nvPr/>
        </p:nvSpPr>
        <p:spPr>
          <a:xfrm rot="16200000" flipH="1">
            <a:off x="2413078" y="1786177"/>
            <a:ext cx="159128" cy="156656"/>
          </a:xfrm>
          <a:prstGeom prst="parallelogram">
            <a:avLst>
              <a:gd name="adj" fmla="val 0"/>
            </a:avLst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671" name="直線コネクタ 670">
            <a:extLst>
              <a:ext uri="{FF2B5EF4-FFF2-40B4-BE49-F238E27FC236}">
                <a16:creationId xmlns:a16="http://schemas.microsoft.com/office/drawing/2014/main" id="{42F2270C-2E95-4472-82F5-F7B69231F877}"/>
              </a:ext>
            </a:extLst>
          </p:cNvPr>
          <p:cNvCxnSpPr>
            <a:cxnSpLocks/>
          </p:cNvCxnSpPr>
          <p:nvPr/>
        </p:nvCxnSpPr>
        <p:spPr>
          <a:xfrm flipV="1">
            <a:off x="2219769" y="1854771"/>
            <a:ext cx="351200" cy="186783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2" name="直線コネクタ 671">
            <a:extLst>
              <a:ext uri="{FF2B5EF4-FFF2-40B4-BE49-F238E27FC236}">
                <a16:creationId xmlns:a16="http://schemas.microsoft.com/office/drawing/2014/main" id="{98B7755F-E843-44CE-A7A7-A738AC7B2CE4}"/>
              </a:ext>
            </a:extLst>
          </p:cNvPr>
          <p:cNvCxnSpPr>
            <a:cxnSpLocks/>
          </p:cNvCxnSpPr>
          <p:nvPr/>
        </p:nvCxnSpPr>
        <p:spPr>
          <a:xfrm flipV="1">
            <a:off x="2570969" y="1640164"/>
            <a:ext cx="144604" cy="76995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3" name="直線コネクタ 672">
            <a:extLst>
              <a:ext uri="{FF2B5EF4-FFF2-40B4-BE49-F238E27FC236}">
                <a16:creationId xmlns:a16="http://schemas.microsoft.com/office/drawing/2014/main" id="{2F6DCC15-EDD6-4B22-9EFA-43AFDEF2E92C}"/>
              </a:ext>
            </a:extLst>
          </p:cNvPr>
          <p:cNvCxnSpPr>
            <a:cxnSpLocks/>
          </p:cNvCxnSpPr>
          <p:nvPr/>
        </p:nvCxnSpPr>
        <p:spPr>
          <a:xfrm>
            <a:off x="2720285" y="1640164"/>
            <a:ext cx="0" cy="151951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4" name="直線コネクタ 673">
            <a:extLst>
              <a:ext uri="{FF2B5EF4-FFF2-40B4-BE49-F238E27FC236}">
                <a16:creationId xmlns:a16="http://schemas.microsoft.com/office/drawing/2014/main" id="{1D7E5BCA-2070-4B58-B9D8-D9221A689FAA}"/>
              </a:ext>
            </a:extLst>
          </p:cNvPr>
          <p:cNvCxnSpPr>
            <a:cxnSpLocks/>
          </p:cNvCxnSpPr>
          <p:nvPr/>
        </p:nvCxnSpPr>
        <p:spPr>
          <a:xfrm flipV="1">
            <a:off x="2562720" y="1554386"/>
            <a:ext cx="277458" cy="261986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5" name="直線コネクタ 674">
            <a:extLst>
              <a:ext uri="{FF2B5EF4-FFF2-40B4-BE49-F238E27FC236}">
                <a16:creationId xmlns:a16="http://schemas.microsoft.com/office/drawing/2014/main" id="{BDF4EA99-341E-4A4B-B764-69C45F3990D7}"/>
              </a:ext>
            </a:extLst>
          </p:cNvPr>
          <p:cNvCxnSpPr>
            <a:cxnSpLocks/>
          </p:cNvCxnSpPr>
          <p:nvPr/>
        </p:nvCxnSpPr>
        <p:spPr>
          <a:xfrm flipV="1">
            <a:off x="2409921" y="1620761"/>
            <a:ext cx="305598" cy="11863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76" name="平行四辺形 675">
            <a:extLst>
              <a:ext uri="{FF2B5EF4-FFF2-40B4-BE49-F238E27FC236}">
                <a16:creationId xmlns:a16="http://schemas.microsoft.com/office/drawing/2014/main" id="{2D1802EF-8E2C-491A-B6B7-6479FE4550FB}"/>
              </a:ext>
            </a:extLst>
          </p:cNvPr>
          <p:cNvSpPr/>
          <p:nvPr/>
        </p:nvSpPr>
        <p:spPr>
          <a:xfrm rot="5400000">
            <a:off x="2368366" y="1780947"/>
            <a:ext cx="238932" cy="155825"/>
          </a:xfrm>
          <a:prstGeom prst="parallelogram">
            <a:avLst>
              <a:gd name="adj" fmla="val 50641"/>
            </a:avLst>
          </a:prstGeom>
          <a:noFill/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677" name="平行四辺形 676">
            <a:extLst>
              <a:ext uri="{FF2B5EF4-FFF2-40B4-BE49-F238E27FC236}">
                <a16:creationId xmlns:a16="http://schemas.microsoft.com/office/drawing/2014/main" id="{E1DE6F67-9D39-4013-A1AB-6E33A1037473}"/>
              </a:ext>
            </a:extLst>
          </p:cNvPr>
          <p:cNvSpPr/>
          <p:nvPr/>
        </p:nvSpPr>
        <p:spPr>
          <a:xfrm rot="16200000" flipH="1">
            <a:off x="2684354" y="1585552"/>
            <a:ext cx="186990" cy="124659"/>
          </a:xfrm>
          <a:prstGeom prst="parallelogram">
            <a:avLst>
              <a:gd name="adj" fmla="val 50641"/>
            </a:avLst>
          </a:prstGeom>
          <a:noFill/>
          <a:ln w="127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678" name="直線コネクタ 677">
            <a:extLst>
              <a:ext uri="{FF2B5EF4-FFF2-40B4-BE49-F238E27FC236}">
                <a16:creationId xmlns:a16="http://schemas.microsoft.com/office/drawing/2014/main" id="{3385A4D5-1F67-4963-9AD5-4840EF944966}"/>
              </a:ext>
            </a:extLst>
          </p:cNvPr>
          <p:cNvCxnSpPr>
            <a:cxnSpLocks/>
          </p:cNvCxnSpPr>
          <p:nvPr/>
        </p:nvCxnSpPr>
        <p:spPr>
          <a:xfrm flipV="1">
            <a:off x="2565745" y="1685378"/>
            <a:ext cx="274433" cy="29294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79" name="平行四辺形 678">
            <a:extLst>
              <a:ext uri="{FF2B5EF4-FFF2-40B4-BE49-F238E27FC236}">
                <a16:creationId xmlns:a16="http://schemas.microsoft.com/office/drawing/2014/main" id="{4CB0D3A1-96B6-4DAB-A02F-A1436AB28217}"/>
              </a:ext>
            </a:extLst>
          </p:cNvPr>
          <p:cNvSpPr/>
          <p:nvPr/>
        </p:nvSpPr>
        <p:spPr>
          <a:xfrm rot="16200000" flipH="1">
            <a:off x="2576565" y="1680259"/>
            <a:ext cx="137179" cy="135047"/>
          </a:xfrm>
          <a:prstGeom prst="parallelogram">
            <a:avLst>
              <a:gd name="adj" fmla="val 0"/>
            </a:avLst>
          </a:prstGeom>
          <a:noFill/>
          <a:ln w="127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680" name="直線コネクタ 679">
            <a:extLst>
              <a:ext uri="{FF2B5EF4-FFF2-40B4-BE49-F238E27FC236}">
                <a16:creationId xmlns:a16="http://schemas.microsoft.com/office/drawing/2014/main" id="{8C24CE07-7F0E-4442-976A-6E4EC6905C27}"/>
              </a:ext>
            </a:extLst>
          </p:cNvPr>
          <p:cNvCxnSpPr>
            <a:cxnSpLocks/>
          </p:cNvCxnSpPr>
          <p:nvPr/>
        </p:nvCxnSpPr>
        <p:spPr>
          <a:xfrm flipV="1">
            <a:off x="2409921" y="1739393"/>
            <a:ext cx="302760" cy="161020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81" name="直線コネクタ 680">
            <a:extLst>
              <a:ext uri="{FF2B5EF4-FFF2-40B4-BE49-F238E27FC236}">
                <a16:creationId xmlns:a16="http://schemas.microsoft.com/office/drawing/2014/main" id="{F6B6E64B-620C-4462-BBE0-F81830A437C7}"/>
              </a:ext>
            </a:extLst>
          </p:cNvPr>
          <p:cNvCxnSpPr>
            <a:cxnSpLocks/>
          </p:cNvCxnSpPr>
          <p:nvPr/>
        </p:nvCxnSpPr>
        <p:spPr>
          <a:xfrm flipV="1">
            <a:off x="2712680" y="1554386"/>
            <a:ext cx="124659" cy="6637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82" name="直線コネクタ 681">
            <a:extLst>
              <a:ext uri="{FF2B5EF4-FFF2-40B4-BE49-F238E27FC236}">
                <a16:creationId xmlns:a16="http://schemas.microsoft.com/office/drawing/2014/main" id="{DBAF15F0-23E0-4D01-BB85-2006FAC388FF}"/>
              </a:ext>
            </a:extLst>
          </p:cNvPr>
          <p:cNvCxnSpPr>
            <a:cxnSpLocks/>
          </p:cNvCxnSpPr>
          <p:nvPr/>
        </p:nvCxnSpPr>
        <p:spPr>
          <a:xfrm>
            <a:off x="2841399" y="1554386"/>
            <a:ext cx="0" cy="13099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83" name="直線矢印コネクタ 682">
            <a:extLst>
              <a:ext uri="{FF2B5EF4-FFF2-40B4-BE49-F238E27FC236}">
                <a16:creationId xmlns:a16="http://schemas.microsoft.com/office/drawing/2014/main" id="{1EBA5B2A-15BA-4A03-A500-B67823FBC630}"/>
              </a:ext>
            </a:extLst>
          </p:cNvPr>
          <p:cNvCxnSpPr/>
          <p:nvPr/>
        </p:nvCxnSpPr>
        <p:spPr>
          <a:xfrm flipV="1">
            <a:off x="1704752" y="1919851"/>
            <a:ext cx="0" cy="2308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4" name="直線矢印コネクタ 683">
            <a:extLst>
              <a:ext uri="{FF2B5EF4-FFF2-40B4-BE49-F238E27FC236}">
                <a16:creationId xmlns:a16="http://schemas.microsoft.com/office/drawing/2014/main" id="{F51A40EB-6D31-476C-87A4-D98C0F009805}"/>
              </a:ext>
            </a:extLst>
          </p:cNvPr>
          <p:cNvCxnSpPr/>
          <p:nvPr/>
        </p:nvCxnSpPr>
        <p:spPr>
          <a:xfrm flipV="1">
            <a:off x="2196079" y="1616633"/>
            <a:ext cx="0" cy="2308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5" name="直線矢印コネクタ 684">
            <a:extLst>
              <a:ext uri="{FF2B5EF4-FFF2-40B4-BE49-F238E27FC236}">
                <a16:creationId xmlns:a16="http://schemas.microsoft.com/office/drawing/2014/main" id="{22F62C3D-8028-4884-8CE0-8C203B15BD3A}"/>
              </a:ext>
            </a:extLst>
          </p:cNvPr>
          <p:cNvCxnSpPr>
            <a:cxnSpLocks/>
          </p:cNvCxnSpPr>
          <p:nvPr/>
        </p:nvCxnSpPr>
        <p:spPr>
          <a:xfrm>
            <a:off x="2272265" y="2299402"/>
            <a:ext cx="0" cy="2308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6" name="直線矢印コネクタ 685">
            <a:extLst>
              <a:ext uri="{FF2B5EF4-FFF2-40B4-BE49-F238E27FC236}">
                <a16:creationId xmlns:a16="http://schemas.microsoft.com/office/drawing/2014/main" id="{2ECC4491-6E74-49EF-BDCF-2CA93393D39D}"/>
              </a:ext>
            </a:extLst>
          </p:cNvPr>
          <p:cNvCxnSpPr>
            <a:cxnSpLocks/>
          </p:cNvCxnSpPr>
          <p:nvPr/>
        </p:nvCxnSpPr>
        <p:spPr>
          <a:xfrm>
            <a:off x="2677050" y="1892848"/>
            <a:ext cx="0" cy="2308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7" name="テキスト ボックス 686">
            <a:extLst>
              <a:ext uri="{FF2B5EF4-FFF2-40B4-BE49-F238E27FC236}">
                <a16:creationId xmlns:a16="http://schemas.microsoft.com/office/drawing/2014/main" id="{59A85A1C-A14F-4E85-96BA-010AE99CA4EF}"/>
              </a:ext>
            </a:extLst>
          </p:cNvPr>
          <p:cNvSpPr txBox="1"/>
          <p:nvPr/>
        </p:nvSpPr>
        <p:spPr>
          <a:xfrm rot="18900000">
            <a:off x="2297657" y="2013518"/>
            <a:ext cx="1098189" cy="288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kumimoji="1" lang="en-US" altLang="ja-JP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Flux-tube rotates on a torus</a:t>
            </a:r>
            <a:r>
              <a:rPr lang="en-US" altLang="ja-JP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1" lang="en-US" altLang="ja-JP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1" lang="ja-JP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8" name="直線コネクタ 687">
            <a:extLst>
              <a:ext uri="{FF2B5EF4-FFF2-40B4-BE49-F238E27FC236}">
                <a16:creationId xmlns:a16="http://schemas.microsoft.com/office/drawing/2014/main" id="{9F3F986A-0420-4F82-ADA0-8378C337024E}"/>
              </a:ext>
            </a:extLst>
          </p:cNvPr>
          <p:cNvCxnSpPr>
            <a:cxnSpLocks/>
          </p:cNvCxnSpPr>
          <p:nvPr/>
        </p:nvCxnSpPr>
        <p:spPr>
          <a:xfrm flipV="1">
            <a:off x="703988" y="390581"/>
            <a:ext cx="417508" cy="394226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89" name="直線コネクタ 688">
            <a:extLst>
              <a:ext uri="{FF2B5EF4-FFF2-40B4-BE49-F238E27FC236}">
                <a16:creationId xmlns:a16="http://schemas.microsoft.com/office/drawing/2014/main" id="{02DC8452-C09D-47B5-9B8E-BF17D207F4D6}"/>
              </a:ext>
            </a:extLst>
          </p:cNvPr>
          <p:cNvCxnSpPr>
            <a:cxnSpLocks/>
          </p:cNvCxnSpPr>
          <p:nvPr/>
        </p:nvCxnSpPr>
        <p:spPr>
          <a:xfrm flipV="1">
            <a:off x="474063" y="490458"/>
            <a:ext cx="459851" cy="17851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90" name="平行四辺形 689">
            <a:extLst>
              <a:ext uri="{FF2B5EF4-FFF2-40B4-BE49-F238E27FC236}">
                <a16:creationId xmlns:a16="http://schemas.microsoft.com/office/drawing/2014/main" id="{DC6DD7FD-09B1-46D0-87EE-88828D1D7571}"/>
              </a:ext>
            </a:extLst>
          </p:cNvPr>
          <p:cNvSpPr/>
          <p:nvPr/>
        </p:nvSpPr>
        <p:spPr>
          <a:xfrm rot="5400000">
            <a:off x="411535" y="731499"/>
            <a:ext cx="359535" cy="234478"/>
          </a:xfrm>
          <a:prstGeom prst="parallelogram">
            <a:avLst>
              <a:gd name="adj" fmla="val 50641"/>
            </a:avLst>
          </a:prstGeom>
          <a:noFill/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691" name="平行四辺形 690">
            <a:extLst>
              <a:ext uri="{FF2B5EF4-FFF2-40B4-BE49-F238E27FC236}">
                <a16:creationId xmlns:a16="http://schemas.microsoft.com/office/drawing/2014/main" id="{447AFDB1-9924-498E-9FF3-54B653C1EF7E}"/>
              </a:ext>
            </a:extLst>
          </p:cNvPr>
          <p:cNvSpPr/>
          <p:nvPr/>
        </p:nvSpPr>
        <p:spPr>
          <a:xfrm rot="16200000" flipH="1">
            <a:off x="887019" y="437477"/>
            <a:ext cx="281375" cy="187583"/>
          </a:xfrm>
          <a:prstGeom prst="parallelogram">
            <a:avLst>
              <a:gd name="adj" fmla="val 50641"/>
            </a:avLst>
          </a:prstGeom>
          <a:noFill/>
          <a:ln w="127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692" name="直線コネクタ 691">
            <a:extLst>
              <a:ext uri="{FF2B5EF4-FFF2-40B4-BE49-F238E27FC236}">
                <a16:creationId xmlns:a16="http://schemas.microsoft.com/office/drawing/2014/main" id="{A6CB9DC5-4C60-4DA0-AF03-2D73DEA1099C}"/>
              </a:ext>
            </a:extLst>
          </p:cNvPr>
          <p:cNvCxnSpPr>
            <a:cxnSpLocks/>
          </p:cNvCxnSpPr>
          <p:nvPr/>
        </p:nvCxnSpPr>
        <p:spPr>
          <a:xfrm flipV="1">
            <a:off x="708541" y="587693"/>
            <a:ext cx="412956" cy="44081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93" name="平行四辺形 692">
            <a:extLst>
              <a:ext uri="{FF2B5EF4-FFF2-40B4-BE49-F238E27FC236}">
                <a16:creationId xmlns:a16="http://schemas.microsoft.com/office/drawing/2014/main" id="{BBE8112A-EF9E-4EEE-85EB-D959197828CF}"/>
              </a:ext>
            </a:extLst>
          </p:cNvPr>
          <p:cNvSpPr/>
          <p:nvPr/>
        </p:nvSpPr>
        <p:spPr>
          <a:xfrm rot="16200000" flipH="1">
            <a:off x="724824" y="579988"/>
            <a:ext cx="206423" cy="203214"/>
          </a:xfrm>
          <a:prstGeom prst="parallelogram">
            <a:avLst>
              <a:gd name="adj" fmla="val 0"/>
            </a:avLst>
          </a:prstGeom>
          <a:noFill/>
          <a:ln w="127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694" name="直線コネクタ 693">
            <a:extLst>
              <a:ext uri="{FF2B5EF4-FFF2-40B4-BE49-F238E27FC236}">
                <a16:creationId xmlns:a16="http://schemas.microsoft.com/office/drawing/2014/main" id="{1285D838-6AD9-4306-8EBB-D1CC9C8EF4CC}"/>
              </a:ext>
            </a:extLst>
          </p:cNvPr>
          <p:cNvCxnSpPr>
            <a:cxnSpLocks/>
          </p:cNvCxnSpPr>
          <p:nvPr/>
        </p:nvCxnSpPr>
        <p:spPr>
          <a:xfrm flipV="1">
            <a:off x="474063" y="668970"/>
            <a:ext cx="455579" cy="242295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95" name="直線コネクタ 694">
            <a:extLst>
              <a:ext uri="{FF2B5EF4-FFF2-40B4-BE49-F238E27FC236}">
                <a16:creationId xmlns:a16="http://schemas.microsoft.com/office/drawing/2014/main" id="{5A155236-9670-4AF1-AC32-11616ABA750E}"/>
              </a:ext>
            </a:extLst>
          </p:cNvPr>
          <p:cNvCxnSpPr>
            <a:cxnSpLocks/>
          </p:cNvCxnSpPr>
          <p:nvPr/>
        </p:nvCxnSpPr>
        <p:spPr>
          <a:xfrm flipV="1">
            <a:off x="929642" y="390581"/>
            <a:ext cx="187583" cy="9987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96" name="直線コネクタ 695">
            <a:extLst>
              <a:ext uri="{FF2B5EF4-FFF2-40B4-BE49-F238E27FC236}">
                <a16:creationId xmlns:a16="http://schemas.microsoft.com/office/drawing/2014/main" id="{8822C650-5492-42DA-91C0-F44BDEC795BB}"/>
              </a:ext>
            </a:extLst>
          </p:cNvPr>
          <p:cNvCxnSpPr>
            <a:cxnSpLocks/>
          </p:cNvCxnSpPr>
          <p:nvPr/>
        </p:nvCxnSpPr>
        <p:spPr>
          <a:xfrm>
            <a:off x="1123333" y="390581"/>
            <a:ext cx="0" cy="19711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97" name="直線矢印コネクタ 696">
            <a:extLst>
              <a:ext uri="{FF2B5EF4-FFF2-40B4-BE49-F238E27FC236}">
                <a16:creationId xmlns:a16="http://schemas.microsoft.com/office/drawing/2014/main" id="{B6D99C54-5BB8-4FC6-8E4E-018CEC9FC07A}"/>
              </a:ext>
            </a:extLst>
          </p:cNvPr>
          <p:cNvCxnSpPr>
            <a:cxnSpLocks/>
          </p:cNvCxnSpPr>
          <p:nvPr/>
        </p:nvCxnSpPr>
        <p:spPr>
          <a:xfrm>
            <a:off x="371441" y="961305"/>
            <a:ext cx="137717" cy="77918"/>
          </a:xfrm>
          <a:prstGeom prst="straightConnector1">
            <a:avLst/>
          </a:prstGeom>
          <a:ln w="12700">
            <a:headEnd type="none" w="med" len="med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8" name="直線矢印コネクタ 697">
            <a:extLst>
              <a:ext uri="{FF2B5EF4-FFF2-40B4-BE49-F238E27FC236}">
                <a16:creationId xmlns:a16="http://schemas.microsoft.com/office/drawing/2014/main" id="{2888F233-96A8-4E2D-8B22-9D18A365ADA2}"/>
              </a:ext>
            </a:extLst>
          </p:cNvPr>
          <p:cNvCxnSpPr>
            <a:cxnSpLocks/>
          </p:cNvCxnSpPr>
          <p:nvPr/>
        </p:nvCxnSpPr>
        <p:spPr>
          <a:xfrm flipV="1">
            <a:off x="371441" y="813737"/>
            <a:ext cx="0" cy="146622"/>
          </a:xfrm>
          <a:prstGeom prst="straightConnector1">
            <a:avLst/>
          </a:prstGeom>
          <a:ln w="12700">
            <a:headEnd type="none" w="med" len="med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9" name="直線矢印コネクタ 698">
            <a:extLst>
              <a:ext uri="{FF2B5EF4-FFF2-40B4-BE49-F238E27FC236}">
                <a16:creationId xmlns:a16="http://schemas.microsoft.com/office/drawing/2014/main" id="{5C7DE91F-BC38-438A-8227-D13C938F1A80}"/>
              </a:ext>
            </a:extLst>
          </p:cNvPr>
          <p:cNvCxnSpPr>
            <a:cxnSpLocks/>
          </p:cNvCxnSpPr>
          <p:nvPr/>
        </p:nvCxnSpPr>
        <p:spPr>
          <a:xfrm flipH="1">
            <a:off x="244226" y="960869"/>
            <a:ext cx="127216" cy="65145"/>
          </a:xfrm>
          <a:prstGeom prst="straightConnector1">
            <a:avLst/>
          </a:prstGeom>
          <a:ln w="12700">
            <a:headEnd type="none" w="med" len="med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0" name="テキスト ボックス 699">
                <a:extLst>
                  <a:ext uri="{FF2B5EF4-FFF2-40B4-BE49-F238E27FC236}">
                    <a16:creationId xmlns:a16="http://schemas.microsoft.com/office/drawing/2014/main" id="{A93E6A56-B8E9-42CB-95BA-E244BAE0B30F}"/>
                  </a:ext>
                </a:extLst>
              </p:cNvPr>
              <p:cNvSpPr txBox="1"/>
              <p:nvPr/>
            </p:nvSpPr>
            <p:spPr>
              <a:xfrm>
                <a:off x="400514" y="976782"/>
                <a:ext cx="141509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ja-JP" altLang="en-US" sz="900" dirty="0"/>
              </a:p>
            </p:txBody>
          </p:sp>
        </mc:Choice>
        <mc:Fallback>
          <p:sp>
            <p:nvSpPr>
              <p:cNvPr id="700" name="テキスト ボックス 699">
                <a:extLst>
                  <a:ext uri="{FF2B5EF4-FFF2-40B4-BE49-F238E27FC236}">
                    <a16:creationId xmlns:a16="http://schemas.microsoft.com/office/drawing/2014/main" id="{A93E6A56-B8E9-42CB-95BA-E244BAE0B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14" y="976782"/>
                <a:ext cx="141509" cy="230832"/>
              </a:xfrm>
              <a:prstGeom prst="rect">
                <a:avLst/>
              </a:prstGeom>
              <a:blipFill>
                <a:blip r:embed="rId2"/>
                <a:stretch>
                  <a:fillRect r="-1304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1" name="テキスト ボックス 700">
                <a:extLst>
                  <a:ext uri="{FF2B5EF4-FFF2-40B4-BE49-F238E27FC236}">
                    <a16:creationId xmlns:a16="http://schemas.microsoft.com/office/drawing/2014/main" id="{8BB1644D-FE9C-4E5F-BEFF-8F86E7D95F70}"/>
                  </a:ext>
                </a:extLst>
              </p:cNvPr>
              <p:cNvSpPr txBox="1"/>
              <p:nvPr/>
            </p:nvSpPr>
            <p:spPr>
              <a:xfrm>
                <a:off x="210336" y="671240"/>
                <a:ext cx="141509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ja-JP" altLang="en-US" sz="900" dirty="0"/>
              </a:p>
            </p:txBody>
          </p:sp>
        </mc:Choice>
        <mc:Fallback>
          <p:sp>
            <p:nvSpPr>
              <p:cNvPr id="701" name="テキスト ボックス 700">
                <a:extLst>
                  <a:ext uri="{FF2B5EF4-FFF2-40B4-BE49-F238E27FC236}">
                    <a16:creationId xmlns:a16="http://schemas.microsoft.com/office/drawing/2014/main" id="{8BB1644D-FE9C-4E5F-BEFF-8F86E7D95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36" y="671240"/>
                <a:ext cx="141509" cy="230832"/>
              </a:xfrm>
              <a:prstGeom prst="rect">
                <a:avLst/>
              </a:prstGeom>
              <a:blipFill>
                <a:blip r:embed="rId3"/>
                <a:stretch>
                  <a:fillRect r="-2608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2" name="テキスト ボックス 701">
                <a:extLst>
                  <a:ext uri="{FF2B5EF4-FFF2-40B4-BE49-F238E27FC236}">
                    <a16:creationId xmlns:a16="http://schemas.microsoft.com/office/drawing/2014/main" id="{D5867BC6-BEC4-4E6A-B74A-6F36F17D8F66}"/>
                  </a:ext>
                </a:extLst>
              </p:cNvPr>
              <p:cNvSpPr txBox="1"/>
              <p:nvPr/>
            </p:nvSpPr>
            <p:spPr>
              <a:xfrm>
                <a:off x="104701" y="944336"/>
                <a:ext cx="141509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ja-JP" altLang="en-US" sz="900" dirty="0"/>
              </a:p>
            </p:txBody>
          </p:sp>
        </mc:Choice>
        <mc:Fallback>
          <p:sp>
            <p:nvSpPr>
              <p:cNvPr id="702" name="テキスト ボックス 701">
                <a:extLst>
                  <a:ext uri="{FF2B5EF4-FFF2-40B4-BE49-F238E27FC236}">
                    <a16:creationId xmlns:a16="http://schemas.microsoft.com/office/drawing/2014/main" id="{D5867BC6-BEC4-4E6A-B74A-6F36F17D8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1" y="944336"/>
                <a:ext cx="141509" cy="230832"/>
              </a:xfrm>
              <a:prstGeom prst="rect">
                <a:avLst/>
              </a:prstGeom>
              <a:blipFill>
                <a:blip r:embed="rId4"/>
                <a:stretch>
                  <a:fillRect r="-1304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3" name="テキスト ボックス 702">
            <a:extLst>
              <a:ext uri="{FF2B5EF4-FFF2-40B4-BE49-F238E27FC236}">
                <a16:creationId xmlns:a16="http://schemas.microsoft.com/office/drawing/2014/main" id="{29D3CBD1-373F-F233-8ED5-CE8A59799CFC}"/>
              </a:ext>
            </a:extLst>
          </p:cNvPr>
          <p:cNvSpPr txBox="1"/>
          <p:nvPr/>
        </p:nvSpPr>
        <p:spPr>
          <a:xfrm>
            <a:off x="20115" y="64443"/>
            <a:ext cx="1577706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kumimoji="1" lang="en-US" altLang="ja-JP" sz="1000" b="1" dirty="0">
                <a:latin typeface="Arial" panose="020B0604020202020204" pitchFamily="34" charset="0"/>
                <a:ea typeface="ＭＳ Ｐゴシック" panose="020B0600070205080204" pitchFamily="50" charset="-128"/>
              </a:rPr>
              <a:t>(a) Euler</a:t>
            </a:r>
            <a:r>
              <a:rPr lang="en-US" altLang="ja-JP" sz="1000" b="1" dirty="0">
                <a:latin typeface="Arial" panose="020B0604020202020204" pitchFamily="34" charset="0"/>
                <a:ea typeface="ＭＳ Ｐゴシック" panose="020B0600070205080204" pitchFamily="50" charset="-128"/>
              </a:rPr>
              <a:t>ian </a:t>
            </a:r>
            <a:r>
              <a:rPr kumimoji="1" lang="en-US" altLang="ja-JP" sz="1000" b="1" dirty="0">
                <a:latin typeface="Arial" panose="020B0604020202020204" pitchFamily="34" charset="0"/>
                <a:ea typeface="ＭＳ Ｐゴシック" panose="020B0600070205080204" pitchFamily="50" charset="-128"/>
              </a:rPr>
              <a:t>frame</a:t>
            </a:r>
          </a:p>
        </p:txBody>
      </p:sp>
      <p:sp>
        <p:nvSpPr>
          <p:cNvPr id="704" name="テキスト ボックス 703">
            <a:extLst>
              <a:ext uri="{FF2B5EF4-FFF2-40B4-BE49-F238E27FC236}">
                <a16:creationId xmlns:a16="http://schemas.microsoft.com/office/drawing/2014/main" id="{131903AD-A7EB-2428-1197-08EC72729627}"/>
              </a:ext>
            </a:extLst>
          </p:cNvPr>
          <p:cNvSpPr txBox="1"/>
          <p:nvPr/>
        </p:nvSpPr>
        <p:spPr>
          <a:xfrm>
            <a:off x="1642269" y="1309048"/>
            <a:ext cx="1584000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1000" b="1" dirty="0">
                <a:latin typeface="Arial" panose="020B0604020202020204" pitchFamily="34" charset="0"/>
                <a:ea typeface="ＭＳ Ｐゴシック" panose="020B0600070205080204" pitchFamily="50" charset="-128"/>
              </a:rPr>
              <a:t>(d) Rotating flux-tube model</a:t>
            </a:r>
          </a:p>
        </p:txBody>
      </p:sp>
      <p:sp>
        <p:nvSpPr>
          <p:cNvPr id="705" name="テキスト ボックス 704">
            <a:extLst>
              <a:ext uri="{FF2B5EF4-FFF2-40B4-BE49-F238E27FC236}">
                <a16:creationId xmlns:a16="http://schemas.microsoft.com/office/drawing/2014/main" id="{A5509CBC-76B4-F2A0-CDEE-6F99E9DCDF43}"/>
              </a:ext>
            </a:extLst>
          </p:cNvPr>
          <p:cNvSpPr txBox="1"/>
          <p:nvPr/>
        </p:nvSpPr>
        <p:spPr>
          <a:xfrm>
            <a:off x="20169" y="1309048"/>
            <a:ext cx="157765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1000" b="1" dirty="0">
                <a:latin typeface="Arial" panose="020B0604020202020204" pitchFamily="34" charset="0"/>
                <a:ea typeface="ＭＳ Ｐゴシック" panose="020B0600070205080204" pitchFamily="50" charset="-128"/>
              </a:rPr>
              <a:t>(b) 2D co-moving frame</a:t>
            </a:r>
          </a:p>
        </p:txBody>
      </p:sp>
      <p:sp>
        <p:nvSpPr>
          <p:cNvPr id="706" name="テキスト ボックス 705">
            <a:extLst>
              <a:ext uri="{FF2B5EF4-FFF2-40B4-BE49-F238E27FC236}">
                <a16:creationId xmlns:a16="http://schemas.microsoft.com/office/drawing/2014/main" id="{9EA0DCC1-9B16-360D-E9EE-E7A185E55C8E}"/>
              </a:ext>
            </a:extLst>
          </p:cNvPr>
          <p:cNvSpPr txBox="1"/>
          <p:nvPr/>
        </p:nvSpPr>
        <p:spPr>
          <a:xfrm>
            <a:off x="1635921" y="19254"/>
            <a:ext cx="1590347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1000" b="1" dirty="0">
                <a:latin typeface="Arial" panose="020B0604020202020204" pitchFamily="34" charset="0"/>
                <a:ea typeface="ＭＳ Ｐゴシック" panose="020B0600070205080204" pitchFamily="50" charset="-128"/>
              </a:rPr>
              <a:t>(c) 2D co-moving frame &amp; remap</a:t>
            </a:r>
          </a:p>
        </p:txBody>
      </p:sp>
    </p:spTree>
    <p:extLst>
      <p:ext uri="{BB962C8B-B14F-4D97-AF65-F5344CB8AC3E}">
        <p14:creationId xmlns:p14="http://schemas.microsoft.com/office/powerpoint/2010/main" val="224074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16349</TotalTime>
  <Words>34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Cambria Math</vt:lpstr>
      <vt:lpstr>Verdana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maeyama</dc:creator>
  <cp:lastModifiedBy>Maeyama S..(前山 伸也)</cp:lastModifiedBy>
  <cp:revision>1498</cp:revision>
  <cp:lastPrinted>2020-11-04T01:03:54Z</cp:lastPrinted>
  <dcterms:created xsi:type="dcterms:W3CDTF">2015-11-19T17:59:04Z</dcterms:created>
  <dcterms:modified xsi:type="dcterms:W3CDTF">2024-04-19T13:50:39Z</dcterms:modified>
</cp:coreProperties>
</file>