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532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1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16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0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7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7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0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3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4481-DFBF-4BF0-88FE-822EE5847830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kumimoji="1"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40620C57-475E-79E1-E730-2476CBAD7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96"/>
            <a:ext cx="6480175" cy="25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B82739D-B959-120E-B5BB-3E7999B5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9491"/>
            <a:ext cx="6480175" cy="25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C3312F-AE87-6398-054D-02C1C7CC4052}"/>
              </a:ext>
            </a:extLst>
          </p:cNvPr>
          <p:cNvSpPr txBox="1"/>
          <p:nvPr/>
        </p:nvSpPr>
        <p:spPr>
          <a:xfrm>
            <a:off x="-47553" y="-21100"/>
            <a:ext cx="2266967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 dirty="0">
                <a:latin typeface="Arial" panose="020B0604020202020204" pitchFamily="34" charset="0"/>
                <a:cs typeface="Arial" panose="020B0604020202020204" pitchFamily="34" charset="0"/>
              </a:rPr>
              <a:t>Two-dimensional co-moving frame</a:t>
            </a:r>
            <a:endParaRPr kumimoji="1" lang="ja-JP" altLang="en-US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9D59BA-51EC-968C-3066-7A7B0601D6E2}"/>
              </a:ext>
            </a:extLst>
          </p:cNvPr>
          <p:cNvSpPr txBox="1"/>
          <p:nvPr/>
        </p:nvSpPr>
        <p:spPr>
          <a:xfrm>
            <a:off x="-47552" y="2679108"/>
            <a:ext cx="1662635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 dirty="0">
                <a:latin typeface="Arial" panose="020B0604020202020204" pitchFamily="34" charset="0"/>
                <a:cs typeface="Arial" panose="020B0604020202020204" pitchFamily="34" charset="0"/>
              </a:rPr>
              <a:t>Rotating flux-tube model</a:t>
            </a:r>
            <a:endParaRPr kumimoji="1" lang="ja-JP" altLang="en-US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8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6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S..(前山 伸也)</cp:lastModifiedBy>
  <cp:revision>11</cp:revision>
  <dcterms:created xsi:type="dcterms:W3CDTF">2021-08-25T01:48:53Z</dcterms:created>
  <dcterms:modified xsi:type="dcterms:W3CDTF">2024-10-16T06:54:51Z</dcterms:modified>
</cp:coreProperties>
</file>