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41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6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14" y="353596"/>
            <a:ext cx="257056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24" y="1134809"/>
            <a:ext cx="2268141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3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184" y="115032"/>
            <a:ext cx="652091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13" y="115032"/>
            <a:ext cx="1918469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5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38" y="538647"/>
            <a:ext cx="260836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38" y="1445894"/>
            <a:ext cx="260836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13" y="575157"/>
            <a:ext cx="1285280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95" y="575157"/>
            <a:ext cx="1285280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2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15032"/>
            <a:ext cx="2608362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07" y="529645"/>
            <a:ext cx="127937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07" y="789215"/>
            <a:ext cx="1279373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95" y="529645"/>
            <a:ext cx="1285674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95" y="789215"/>
            <a:ext cx="1285674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87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24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44039"/>
            <a:ext cx="9753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74" y="311085"/>
            <a:ext cx="153099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648176"/>
            <a:ext cx="9753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2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44039"/>
            <a:ext cx="9753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74" y="311085"/>
            <a:ext cx="153099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648176"/>
            <a:ext cx="9753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3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13" y="115032"/>
            <a:ext cx="260836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13" y="575157"/>
            <a:ext cx="260836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13" y="2002546"/>
            <a:ext cx="68044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86B3-C72E-4EE4-84EF-1B9376B0998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63" y="2002546"/>
            <a:ext cx="102066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833" y="2002546"/>
            <a:ext cx="68044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89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1FD63D4-C40E-6988-89EE-1CCFDDC9E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" y="36348"/>
            <a:ext cx="2952750" cy="21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Shinya</cp:lastModifiedBy>
  <cp:revision>1</cp:revision>
  <dcterms:created xsi:type="dcterms:W3CDTF">2022-05-10T20:12:10Z</dcterms:created>
  <dcterms:modified xsi:type="dcterms:W3CDTF">2022-05-10T20:14:20Z</dcterms:modified>
</cp:coreProperties>
</file>