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60700" cy="2555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297" d="100"/>
          <a:sy n="297" d="100"/>
        </p:scale>
        <p:origin x="4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418288"/>
            <a:ext cx="2601595" cy="889823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342426"/>
            <a:ext cx="2295525" cy="617078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63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7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36077"/>
            <a:ext cx="659963" cy="216598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36077"/>
            <a:ext cx="1941632" cy="216598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27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6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637194"/>
            <a:ext cx="2639854" cy="1063173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1710426"/>
            <a:ext cx="2639854" cy="559097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9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680383"/>
            <a:ext cx="1300798" cy="1621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680383"/>
            <a:ext cx="1300798" cy="1621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58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36077"/>
            <a:ext cx="2639854" cy="49401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626544"/>
            <a:ext cx="1294819" cy="307060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933605"/>
            <a:ext cx="1294819" cy="1373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626544"/>
            <a:ext cx="1301196" cy="307060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933605"/>
            <a:ext cx="1301196" cy="1373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06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1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15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70392"/>
            <a:ext cx="987155" cy="596371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367999"/>
            <a:ext cx="1549479" cy="1816328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766763"/>
            <a:ext cx="987155" cy="1420522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38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70392"/>
            <a:ext cx="987155" cy="596371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367999"/>
            <a:ext cx="1549479" cy="1816328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766763"/>
            <a:ext cx="987155" cy="1420522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6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36077"/>
            <a:ext cx="2639854" cy="494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680383"/>
            <a:ext cx="2639854" cy="162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2368918"/>
            <a:ext cx="688658" cy="13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2368918"/>
            <a:ext cx="1032986" cy="13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2368918"/>
            <a:ext cx="688658" cy="13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62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kumimoji="1"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kumimoji="1"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kumimoji="1"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E6239DA-1196-45F4-93A1-7081AE634A94}"/>
              </a:ext>
            </a:extLst>
          </p:cNvPr>
          <p:cNvGrpSpPr/>
          <p:nvPr/>
        </p:nvGrpSpPr>
        <p:grpSpPr>
          <a:xfrm>
            <a:off x="634" y="0"/>
            <a:ext cx="3059432" cy="2555875"/>
            <a:chOff x="634" y="0"/>
            <a:chExt cx="3059432" cy="255587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F8DB28B-0273-4BA3-9557-34F391522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4" t="15051" r="87008" b="79803"/>
            <a:stretch/>
          </p:blipFill>
          <p:spPr>
            <a:xfrm>
              <a:off x="266298" y="385011"/>
              <a:ext cx="131545" cy="131545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3180E0-E7FC-4289-9B90-505EC65B8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4" t="52575" r="87846" b="41275"/>
            <a:stretch/>
          </p:blipFill>
          <p:spPr>
            <a:xfrm>
              <a:off x="266298" y="1344328"/>
              <a:ext cx="105879" cy="157214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304CB864-F28D-4788-8A96-E3DEDD21A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" y="0"/>
              <a:ext cx="3059432" cy="255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52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 Shinya</dc:creator>
  <cp:lastModifiedBy>MAEYAMA Shinya</cp:lastModifiedBy>
  <cp:revision>3</cp:revision>
  <dcterms:created xsi:type="dcterms:W3CDTF">2022-05-10T20:12:10Z</dcterms:created>
  <dcterms:modified xsi:type="dcterms:W3CDTF">2022-05-12T02:08:53Z</dcterms:modified>
</cp:coreProperties>
</file>