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5759450" cy="48593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05" autoAdjust="0"/>
    <p:restoredTop sz="94660"/>
  </p:normalViewPr>
  <p:slideViewPr>
    <p:cSldViewPr snapToGrid="0">
      <p:cViewPr varScale="1">
        <p:scale>
          <a:sx n="210" d="100"/>
          <a:sy n="210" d="100"/>
        </p:scale>
        <p:origin x="210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795267"/>
            <a:ext cx="4895533" cy="1691770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2552278"/>
            <a:ext cx="4319588" cy="1173215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627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49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258715"/>
            <a:ext cx="1241881" cy="411806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258715"/>
            <a:ext cx="3653651" cy="411806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683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8655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211462"/>
            <a:ext cx="4967526" cy="2021349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3251933"/>
            <a:ext cx="4967526" cy="106298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651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293574"/>
            <a:ext cx="2447766" cy="308320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1293574"/>
            <a:ext cx="2447766" cy="308320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5262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258716"/>
            <a:ext cx="4967526" cy="93924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1191213"/>
            <a:ext cx="2436517" cy="583795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775008"/>
            <a:ext cx="2436517" cy="261077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191213"/>
            <a:ext cx="2448516" cy="583795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775008"/>
            <a:ext cx="2448516" cy="261077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443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655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428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23956"/>
            <a:ext cx="1857573" cy="1133846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699656"/>
            <a:ext cx="2915722" cy="3453280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457802"/>
            <a:ext cx="1857573" cy="2700757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18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23956"/>
            <a:ext cx="1857573" cy="1133846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699656"/>
            <a:ext cx="2915722" cy="3453280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457802"/>
            <a:ext cx="1857573" cy="2700757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942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258716"/>
            <a:ext cx="4967526" cy="939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293574"/>
            <a:ext cx="4967526" cy="3083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4503887"/>
            <a:ext cx="1295876" cy="258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4503887"/>
            <a:ext cx="1943814" cy="258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4503887"/>
            <a:ext cx="1295876" cy="258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70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kumimoji="1"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1" name="グループ化 1110">
            <a:extLst>
              <a:ext uri="{FF2B5EF4-FFF2-40B4-BE49-F238E27FC236}">
                <a16:creationId xmlns:a16="http://schemas.microsoft.com/office/drawing/2014/main" id="{1F03E5F3-14A5-47D7-9C03-FFC4CBD5E570}"/>
              </a:ext>
            </a:extLst>
          </p:cNvPr>
          <p:cNvGrpSpPr/>
          <p:nvPr/>
        </p:nvGrpSpPr>
        <p:grpSpPr>
          <a:xfrm>
            <a:off x="86431" y="31651"/>
            <a:ext cx="5580888" cy="4841334"/>
            <a:chOff x="382670" y="612776"/>
            <a:chExt cx="5580888" cy="4841334"/>
          </a:xfrm>
        </p:grpSpPr>
        <p:pic>
          <p:nvPicPr>
            <p:cNvPr id="1112" name="図 1111">
              <a:extLst>
                <a:ext uri="{FF2B5EF4-FFF2-40B4-BE49-F238E27FC236}">
                  <a16:creationId xmlns:a16="http://schemas.microsoft.com/office/drawing/2014/main" id="{C37F545B-3913-40E1-A26B-FA9B31F92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670" y="665702"/>
              <a:ext cx="5580888" cy="4788408"/>
            </a:xfrm>
            <a:prstGeom prst="rect">
              <a:avLst/>
            </a:prstGeom>
          </p:spPr>
        </p:pic>
        <p:pic>
          <p:nvPicPr>
            <p:cNvPr id="1113" name="図 1112" descr="図形&#10;&#10;低い精度で自動的に生成された説明">
              <a:extLst>
                <a:ext uri="{FF2B5EF4-FFF2-40B4-BE49-F238E27FC236}">
                  <a16:creationId xmlns:a16="http://schemas.microsoft.com/office/drawing/2014/main" id="{77277F77-CE03-4FDE-837F-286355E070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29" t="66436" r="46471" b="6420"/>
            <a:stretch/>
          </p:blipFill>
          <p:spPr>
            <a:xfrm>
              <a:off x="795781" y="3833084"/>
              <a:ext cx="2556000" cy="1296000"/>
            </a:xfrm>
            <a:prstGeom prst="rect">
              <a:avLst/>
            </a:prstGeom>
          </p:spPr>
        </p:pic>
        <p:pic>
          <p:nvPicPr>
            <p:cNvPr id="1114" name="図 1113" descr="図形&#10;&#10;低い精度で自動的に生成された説明">
              <a:extLst>
                <a:ext uri="{FF2B5EF4-FFF2-40B4-BE49-F238E27FC236}">
                  <a16:creationId xmlns:a16="http://schemas.microsoft.com/office/drawing/2014/main" id="{13DB3593-F7A3-4D9D-A2A7-639673942C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92" t="1185" r="2170" b="58853"/>
            <a:stretch/>
          </p:blipFill>
          <p:spPr>
            <a:xfrm>
              <a:off x="3902298" y="722984"/>
              <a:ext cx="1908000" cy="1908000"/>
            </a:xfrm>
            <a:prstGeom prst="rect">
              <a:avLst/>
            </a:prstGeom>
          </p:spPr>
        </p:pic>
        <p:pic>
          <p:nvPicPr>
            <p:cNvPr id="1115" name="図 1114" descr="図形&#10;&#10;低い精度で自動的に生成された説明">
              <a:extLst>
                <a:ext uri="{FF2B5EF4-FFF2-40B4-BE49-F238E27FC236}">
                  <a16:creationId xmlns:a16="http://schemas.microsoft.com/office/drawing/2014/main" id="{F0259220-FC3A-4373-AC72-5EAC8C0111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47" t="1240" r="46900" b="45981"/>
            <a:stretch/>
          </p:blipFill>
          <p:spPr>
            <a:xfrm>
              <a:off x="800699" y="722852"/>
              <a:ext cx="2520000" cy="2520000"/>
            </a:xfrm>
            <a:prstGeom prst="rect">
              <a:avLst/>
            </a:prstGeom>
          </p:spPr>
        </p:pic>
        <p:sp>
          <p:nvSpPr>
            <p:cNvPr id="1116" name="Rectangle 270">
              <a:extLst>
                <a:ext uri="{FF2B5EF4-FFF2-40B4-BE49-F238E27FC236}">
                  <a16:creationId xmlns:a16="http://schemas.microsoft.com/office/drawing/2014/main" id="{524530E8-8E45-4974-9C63-DC387B42E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5889" y="1887539"/>
              <a:ext cx="200025" cy="198438"/>
            </a:xfrm>
            <a:prstGeom prst="rect">
              <a:avLst/>
            </a:prstGeom>
            <a:noFill/>
            <a:ln w="12700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17" name="Line 271">
              <a:extLst>
                <a:ext uri="{FF2B5EF4-FFF2-40B4-BE49-F238E27FC236}">
                  <a16:creationId xmlns:a16="http://schemas.microsoft.com/office/drawing/2014/main" id="{34ADAB22-EA0F-412C-9B7C-66717CBA84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55889" y="2085976"/>
              <a:ext cx="1266825" cy="522288"/>
            </a:xfrm>
            <a:prstGeom prst="line">
              <a:avLst/>
            </a:prstGeom>
            <a:noFill/>
            <a:ln w="12700" cap="rnd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18" name="Line 272">
              <a:extLst>
                <a:ext uri="{FF2B5EF4-FFF2-40B4-BE49-F238E27FC236}">
                  <a16:creationId xmlns:a16="http://schemas.microsoft.com/office/drawing/2014/main" id="{8B8B1AD1-2BD0-46AB-810C-7717DEA7F3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55889" y="746126"/>
              <a:ext cx="1266825" cy="1141413"/>
            </a:xfrm>
            <a:prstGeom prst="line">
              <a:avLst/>
            </a:prstGeom>
            <a:noFill/>
            <a:ln w="12700" cap="rnd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19" name="Freeform 1082">
              <a:extLst>
                <a:ext uri="{FF2B5EF4-FFF2-40B4-BE49-F238E27FC236}">
                  <a16:creationId xmlns:a16="http://schemas.microsoft.com/office/drawing/2014/main" id="{C78CCD27-0CDB-49FA-9B5C-599F6F0584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6926" y="633413"/>
              <a:ext cx="57150" cy="57150"/>
            </a:xfrm>
            <a:custGeom>
              <a:avLst/>
              <a:gdLst>
                <a:gd name="T0" fmla="*/ 38 w 74"/>
                <a:gd name="T1" fmla="*/ 42 h 76"/>
                <a:gd name="T2" fmla="*/ 27 w 74"/>
                <a:gd name="T3" fmla="*/ 44 h 76"/>
                <a:gd name="T4" fmla="*/ 24 w 74"/>
                <a:gd name="T5" fmla="*/ 51 h 76"/>
                <a:gd name="T6" fmla="*/ 27 w 74"/>
                <a:gd name="T7" fmla="*/ 58 h 76"/>
                <a:gd name="T8" fmla="*/ 35 w 74"/>
                <a:gd name="T9" fmla="*/ 61 h 76"/>
                <a:gd name="T10" fmla="*/ 46 w 74"/>
                <a:gd name="T11" fmla="*/ 56 h 76"/>
                <a:gd name="T12" fmla="*/ 50 w 74"/>
                <a:gd name="T13" fmla="*/ 44 h 76"/>
                <a:gd name="T14" fmla="*/ 50 w 74"/>
                <a:gd name="T15" fmla="*/ 42 h 76"/>
                <a:gd name="T16" fmla="*/ 38 w 74"/>
                <a:gd name="T17" fmla="*/ 42 h 76"/>
                <a:gd name="T18" fmla="*/ 74 w 74"/>
                <a:gd name="T19" fmla="*/ 33 h 76"/>
                <a:gd name="T20" fmla="*/ 74 w 74"/>
                <a:gd name="T21" fmla="*/ 74 h 76"/>
                <a:gd name="T22" fmla="*/ 50 w 74"/>
                <a:gd name="T23" fmla="*/ 74 h 76"/>
                <a:gd name="T24" fmla="*/ 50 w 74"/>
                <a:gd name="T25" fmla="*/ 64 h 76"/>
                <a:gd name="T26" fmla="*/ 40 w 74"/>
                <a:gd name="T27" fmla="*/ 73 h 76"/>
                <a:gd name="T28" fmla="*/ 26 w 74"/>
                <a:gd name="T29" fmla="*/ 76 h 76"/>
                <a:gd name="T30" fmla="*/ 7 w 74"/>
                <a:gd name="T31" fmla="*/ 70 h 76"/>
                <a:gd name="T32" fmla="*/ 0 w 74"/>
                <a:gd name="T33" fmla="*/ 52 h 76"/>
                <a:gd name="T34" fmla="*/ 9 w 74"/>
                <a:gd name="T35" fmla="*/ 34 h 76"/>
                <a:gd name="T36" fmla="*/ 37 w 74"/>
                <a:gd name="T37" fmla="*/ 28 h 76"/>
                <a:gd name="T38" fmla="*/ 50 w 74"/>
                <a:gd name="T39" fmla="*/ 28 h 76"/>
                <a:gd name="T40" fmla="*/ 50 w 74"/>
                <a:gd name="T41" fmla="*/ 26 h 76"/>
                <a:gd name="T42" fmla="*/ 46 w 74"/>
                <a:gd name="T43" fmla="*/ 18 h 76"/>
                <a:gd name="T44" fmla="*/ 32 w 74"/>
                <a:gd name="T45" fmla="*/ 15 h 76"/>
                <a:gd name="T46" fmla="*/ 19 w 74"/>
                <a:gd name="T47" fmla="*/ 17 h 76"/>
                <a:gd name="T48" fmla="*/ 7 w 74"/>
                <a:gd name="T49" fmla="*/ 21 h 76"/>
                <a:gd name="T50" fmla="*/ 7 w 74"/>
                <a:gd name="T51" fmla="*/ 3 h 76"/>
                <a:gd name="T52" fmla="*/ 22 w 74"/>
                <a:gd name="T53" fmla="*/ 1 h 76"/>
                <a:gd name="T54" fmla="*/ 37 w 74"/>
                <a:gd name="T55" fmla="*/ 0 h 76"/>
                <a:gd name="T56" fmla="*/ 65 w 74"/>
                <a:gd name="T57" fmla="*/ 7 h 76"/>
                <a:gd name="T58" fmla="*/ 74 w 74"/>
                <a:gd name="T59" fmla="*/ 3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4" h="76">
                  <a:moveTo>
                    <a:pt x="38" y="42"/>
                  </a:moveTo>
                  <a:cubicBezTo>
                    <a:pt x="33" y="42"/>
                    <a:pt x="30" y="42"/>
                    <a:pt x="27" y="44"/>
                  </a:cubicBezTo>
                  <a:cubicBezTo>
                    <a:pt x="25" y="46"/>
                    <a:pt x="24" y="48"/>
                    <a:pt x="24" y="51"/>
                  </a:cubicBezTo>
                  <a:cubicBezTo>
                    <a:pt x="24" y="54"/>
                    <a:pt x="25" y="57"/>
                    <a:pt x="27" y="58"/>
                  </a:cubicBezTo>
                  <a:cubicBezTo>
                    <a:pt x="29" y="60"/>
                    <a:pt x="31" y="61"/>
                    <a:pt x="35" y="61"/>
                  </a:cubicBezTo>
                  <a:cubicBezTo>
                    <a:pt x="39" y="61"/>
                    <a:pt x="43" y="59"/>
                    <a:pt x="46" y="56"/>
                  </a:cubicBezTo>
                  <a:cubicBezTo>
                    <a:pt x="49" y="53"/>
                    <a:pt x="50" y="49"/>
                    <a:pt x="50" y="44"/>
                  </a:cubicBezTo>
                  <a:lnTo>
                    <a:pt x="50" y="42"/>
                  </a:lnTo>
                  <a:lnTo>
                    <a:pt x="38" y="42"/>
                  </a:lnTo>
                  <a:close/>
                  <a:moveTo>
                    <a:pt x="74" y="33"/>
                  </a:moveTo>
                  <a:lnTo>
                    <a:pt x="74" y="74"/>
                  </a:lnTo>
                  <a:lnTo>
                    <a:pt x="50" y="74"/>
                  </a:lnTo>
                  <a:lnTo>
                    <a:pt x="50" y="64"/>
                  </a:lnTo>
                  <a:cubicBezTo>
                    <a:pt x="47" y="68"/>
                    <a:pt x="44" y="71"/>
                    <a:pt x="40" y="73"/>
                  </a:cubicBezTo>
                  <a:cubicBezTo>
                    <a:pt x="36" y="75"/>
                    <a:pt x="31" y="76"/>
                    <a:pt x="26" y="76"/>
                  </a:cubicBezTo>
                  <a:cubicBezTo>
                    <a:pt x="18" y="76"/>
                    <a:pt x="12" y="74"/>
                    <a:pt x="7" y="70"/>
                  </a:cubicBezTo>
                  <a:cubicBezTo>
                    <a:pt x="3" y="65"/>
                    <a:pt x="0" y="59"/>
                    <a:pt x="0" y="52"/>
                  </a:cubicBezTo>
                  <a:cubicBezTo>
                    <a:pt x="0" y="44"/>
                    <a:pt x="3" y="38"/>
                    <a:pt x="9" y="34"/>
                  </a:cubicBezTo>
                  <a:cubicBezTo>
                    <a:pt x="15" y="30"/>
                    <a:pt x="24" y="28"/>
                    <a:pt x="37" y="28"/>
                  </a:cubicBezTo>
                  <a:lnTo>
                    <a:pt x="50" y="28"/>
                  </a:lnTo>
                  <a:lnTo>
                    <a:pt x="50" y="26"/>
                  </a:lnTo>
                  <a:cubicBezTo>
                    <a:pt x="50" y="22"/>
                    <a:pt x="49" y="19"/>
                    <a:pt x="46" y="18"/>
                  </a:cubicBezTo>
                  <a:cubicBezTo>
                    <a:pt x="43" y="16"/>
                    <a:pt x="39" y="15"/>
                    <a:pt x="32" y="15"/>
                  </a:cubicBezTo>
                  <a:cubicBezTo>
                    <a:pt x="27" y="15"/>
                    <a:pt x="23" y="16"/>
                    <a:pt x="19" y="17"/>
                  </a:cubicBezTo>
                  <a:cubicBezTo>
                    <a:pt x="14" y="18"/>
                    <a:pt x="10" y="19"/>
                    <a:pt x="7" y="21"/>
                  </a:cubicBezTo>
                  <a:lnTo>
                    <a:pt x="7" y="3"/>
                  </a:lnTo>
                  <a:cubicBezTo>
                    <a:pt x="12" y="2"/>
                    <a:pt x="17" y="1"/>
                    <a:pt x="22" y="1"/>
                  </a:cubicBezTo>
                  <a:cubicBezTo>
                    <a:pt x="27" y="0"/>
                    <a:pt x="32" y="0"/>
                    <a:pt x="37" y="0"/>
                  </a:cubicBezTo>
                  <a:cubicBezTo>
                    <a:pt x="50" y="0"/>
                    <a:pt x="59" y="2"/>
                    <a:pt x="65" y="7"/>
                  </a:cubicBezTo>
                  <a:cubicBezTo>
                    <a:pt x="71" y="13"/>
                    <a:pt x="74" y="21"/>
                    <a:pt x="74" y="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20" name="Freeform 1083">
              <a:extLst>
                <a:ext uri="{FF2B5EF4-FFF2-40B4-BE49-F238E27FC236}">
                  <a16:creationId xmlns:a16="http://schemas.microsoft.com/office/drawing/2014/main" id="{49432CBE-05BA-4A00-B83E-6552BC2A9F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2401" y="612776"/>
              <a:ext cx="60325" cy="77788"/>
            </a:xfrm>
            <a:custGeom>
              <a:avLst/>
              <a:gdLst>
                <a:gd name="T0" fmla="*/ 39 w 78"/>
                <a:gd name="T1" fmla="*/ 86 h 103"/>
                <a:gd name="T2" fmla="*/ 50 w 78"/>
                <a:gd name="T3" fmla="*/ 81 h 103"/>
                <a:gd name="T4" fmla="*/ 54 w 78"/>
                <a:gd name="T5" fmla="*/ 65 h 103"/>
                <a:gd name="T6" fmla="*/ 50 w 78"/>
                <a:gd name="T7" fmla="*/ 49 h 103"/>
                <a:gd name="T8" fmla="*/ 39 w 78"/>
                <a:gd name="T9" fmla="*/ 44 h 103"/>
                <a:gd name="T10" fmla="*/ 27 w 78"/>
                <a:gd name="T11" fmla="*/ 49 h 103"/>
                <a:gd name="T12" fmla="*/ 23 w 78"/>
                <a:gd name="T13" fmla="*/ 65 h 103"/>
                <a:gd name="T14" fmla="*/ 27 w 78"/>
                <a:gd name="T15" fmla="*/ 81 h 103"/>
                <a:gd name="T16" fmla="*/ 39 w 78"/>
                <a:gd name="T17" fmla="*/ 86 h 103"/>
                <a:gd name="T18" fmla="*/ 23 w 78"/>
                <a:gd name="T19" fmla="*/ 39 h 103"/>
                <a:gd name="T20" fmla="*/ 34 w 78"/>
                <a:gd name="T21" fmla="*/ 30 h 103"/>
                <a:gd name="T22" fmla="*/ 47 w 78"/>
                <a:gd name="T23" fmla="*/ 27 h 103"/>
                <a:gd name="T24" fmla="*/ 69 w 78"/>
                <a:gd name="T25" fmla="*/ 37 h 103"/>
                <a:gd name="T26" fmla="*/ 78 w 78"/>
                <a:gd name="T27" fmla="*/ 65 h 103"/>
                <a:gd name="T28" fmla="*/ 69 w 78"/>
                <a:gd name="T29" fmla="*/ 93 h 103"/>
                <a:gd name="T30" fmla="*/ 47 w 78"/>
                <a:gd name="T31" fmla="*/ 103 h 103"/>
                <a:gd name="T32" fmla="*/ 34 w 78"/>
                <a:gd name="T33" fmla="*/ 100 h 103"/>
                <a:gd name="T34" fmla="*/ 23 w 78"/>
                <a:gd name="T35" fmla="*/ 91 h 103"/>
                <a:gd name="T36" fmla="*/ 23 w 78"/>
                <a:gd name="T37" fmla="*/ 101 h 103"/>
                <a:gd name="T38" fmla="*/ 0 w 78"/>
                <a:gd name="T39" fmla="*/ 101 h 103"/>
                <a:gd name="T40" fmla="*/ 0 w 78"/>
                <a:gd name="T41" fmla="*/ 0 h 103"/>
                <a:gd name="T42" fmla="*/ 23 w 78"/>
                <a:gd name="T43" fmla="*/ 0 h 103"/>
                <a:gd name="T44" fmla="*/ 23 w 78"/>
                <a:gd name="T45" fmla="*/ 3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8" h="103">
                  <a:moveTo>
                    <a:pt x="39" y="86"/>
                  </a:moveTo>
                  <a:cubicBezTo>
                    <a:pt x="44" y="86"/>
                    <a:pt x="47" y="84"/>
                    <a:pt x="50" y="81"/>
                  </a:cubicBezTo>
                  <a:cubicBezTo>
                    <a:pt x="53" y="77"/>
                    <a:pt x="54" y="72"/>
                    <a:pt x="54" y="65"/>
                  </a:cubicBezTo>
                  <a:cubicBezTo>
                    <a:pt x="54" y="58"/>
                    <a:pt x="53" y="53"/>
                    <a:pt x="50" y="49"/>
                  </a:cubicBezTo>
                  <a:cubicBezTo>
                    <a:pt x="47" y="45"/>
                    <a:pt x="44" y="44"/>
                    <a:pt x="39" y="44"/>
                  </a:cubicBezTo>
                  <a:cubicBezTo>
                    <a:pt x="34" y="44"/>
                    <a:pt x="30" y="45"/>
                    <a:pt x="27" y="49"/>
                  </a:cubicBezTo>
                  <a:cubicBezTo>
                    <a:pt x="24" y="53"/>
                    <a:pt x="23" y="58"/>
                    <a:pt x="23" y="65"/>
                  </a:cubicBezTo>
                  <a:cubicBezTo>
                    <a:pt x="23" y="72"/>
                    <a:pt x="24" y="77"/>
                    <a:pt x="27" y="81"/>
                  </a:cubicBezTo>
                  <a:cubicBezTo>
                    <a:pt x="30" y="84"/>
                    <a:pt x="34" y="86"/>
                    <a:pt x="39" y="86"/>
                  </a:cubicBezTo>
                  <a:close/>
                  <a:moveTo>
                    <a:pt x="23" y="39"/>
                  </a:moveTo>
                  <a:cubicBezTo>
                    <a:pt x="26" y="35"/>
                    <a:pt x="30" y="32"/>
                    <a:pt x="34" y="30"/>
                  </a:cubicBezTo>
                  <a:cubicBezTo>
                    <a:pt x="38" y="28"/>
                    <a:pt x="42" y="27"/>
                    <a:pt x="47" y="27"/>
                  </a:cubicBezTo>
                  <a:cubicBezTo>
                    <a:pt x="56" y="27"/>
                    <a:pt x="64" y="30"/>
                    <a:pt x="69" y="37"/>
                  </a:cubicBezTo>
                  <a:cubicBezTo>
                    <a:pt x="75" y="44"/>
                    <a:pt x="78" y="54"/>
                    <a:pt x="78" y="65"/>
                  </a:cubicBezTo>
                  <a:cubicBezTo>
                    <a:pt x="78" y="76"/>
                    <a:pt x="75" y="85"/>
                    <a:pt x="69" y="93"/>
                  </a:cubicBezTo>
                  <a:cubicBezTo>
                    <a:pt x="64" y="100"/>
                    <a:pt x="56" y="103"/>
                    <a:pt x="47" y="103"/>
                  </a:cubicBezTo>
                  <a:cubicBezTo>
                    <a:pt x="42" y="103"/>
                    <a:pt x="38" y="102"/>
                    <a:pt x="34" y="100"/>
                  </a:cubicBezTo>
                  <a:cubicBezTo>
                    <a:pt x="30" y="98"/>
                    <a:pt x="26" y="95"/>
                    <a:pt x="23" y="91"/>
                  </a:cubicBezTo>
                  <a:lnTo>
                    <a:pt x="23" y="101"/>
                  </a:lnTo>
                  <a:lnTo>
                    <a:pt x="0" y="101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21" name="Freeform 1084">
              <a:extLst>
                <a:ext uri="{FF2B5EF4-FFF2-40B4-BE49-F238E27FC236}">
                  <a16:creationId xmlns:a16="http://schemas.microsoft.com/office/drawing/2014/main" id="{C552DE57-F9FA-4C84-A480-59AB82E15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926" y="3665538"/>
              <a:ext cx="49213" cy="58738"/>
            </a:xfrm>
            <a:custGeom>
              <a:avLst/>
              <a:gdLst>
                <a:gd name="T0" fmla="*/ 65 w 65"/>
                <a:gd name="T1" fmla="*/ 4 h 77"/>
                <a:gd name="T2" fmla="*/ 65 w 65"/>
                <a:gd name="T3" fmla="*/ 23 h 77"/>
                <a:gd name="T4" fmla="*/ 55 w 65"/>
                <a:gd name="T5" fmla="*/ 18 h 77"/>
                <a:gd name="T6" fmla="*/ 45 w 65"/>
                <a:gd name="T7" fmla="*/ 17 h 77"/>
                <a:gd name="T8" fmla="*/ 30 w 65"/>
                <a:gd name="T9" fmla="*/ 22 h 77"/>
                <a:gd name="T10" fmla="*/ 24 w 65"/>
                <a:gd name="T11" fmla="*/ 38 h 77"/>
                <a:gd name="T12" fmla="*/ 30 w 65"/>
                <a:gd name="T13" fmla="*/ 54 h 77"/>
                <a:gd name="T14" fmla="*/ 45 w 65"/>
                <a:gd name="T15" fmla="*/ 60 h 77"/>
                <a:gd name="T16" fmla="*/ 55 w 65"/>
                <a:gd name="T17" fmla="*/ 58 h 77"/>
                <a:gd name="T18" fmla="*/ 65 w 65"/>
                <a:gd name="T19" fmla="*/ 53 h 77"/>
                <a:gd name="T20" fmla="*/ 65 w 65"/>
                <a:gd name="T21" fmla="*/ 73 h 77"/>
                <a:gd name="T22" fmla="*/ 53 w 65"/>
                <a:gd name="T23" fmla="*/ 76 h 77"/>
                <a:gd name="T24" fmla="*/ 42 w 65"/>
                <a:gd name="T25" fmla="*/ 77 h 77"/>
                <a:gd name="T26" fmla="*/ 11 w 65"/>
                <a:gd name="T27" fmla="*/ 66 h 77"/>
                <a:gd name="T28" fmla="*/ 0 w 65"/>
                <a:gd name="T29" fmla="*/ 38 h 77"/>
                <a:gd name="T30" fmla="*/ 11 w 65"/>
                <a:gd name="T31" fmla="*/ 10 h 77"/>
                <a:gd name="T32" fmla="*/ 42 w 65"/>
                <a:gd name="T33" fmla="*/ 0 h 77"/>
                <a:gd name="T34" fmla="*/ 53 w 65"/>
                <a:gd name="T35" fmla="*/ 1 h 77"/>
                <a:gd name="T36" fmla="*/ 65 w 65"/>
                <a:gd name="T3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5" h="77">
                  <a:moveTo>
                    <a:pt x="65" y="4"/>
                  </a:moveTo>
                  <a:lnTo>
                    <a:pt x="65" y="23"/>
                  </a:lnTo>
                  <a:cubicBezTo>
                    <a:pt x="61" y="21"/>
                    <a:pt x="58" y="19"/>
                    <a:pt x="55" y="18"/>
                  </a:cubicBezTo>
                  <a:cubicBezTo>
                    <a:pt x="52" y="17"/>
                    <a:pt x="49" y="17"/>
                    <a:pt x="45" y="17"/>
                  </a:cubicBezTo>
                  <a:cubicBezTo>
                    <a:pt x="39" y="17"/>
                    <a:pt x="34" y="19"/>
                    <a:pt x="30" y="22"/>
                  </a:cubicBezTo>
                  <a:cubicBezTo>
                    <a:pt x="26" y="26"/>
                    <a:pt x="24" y="31"/>
                    <a:pt x="24" y="38"/>
                  </a:cubicBezTo>
                  <a:cubicBezTo>
                    <a:pt x="24" y="45"/>
                    <a:pt x="26" y="50"/>
                    <a:pt x="30" y="54"/>
                  </a:cubicBezTo>
                  <a:cubicBezTo>
                    <a:pt x="34" y="58"/>
                    <a:pt x="39" y="60"/>
                    <a:pt x="45" y="60"/>
                  </a:cubicBezTo>
                  <a:cubicBezTo>
                    <a:pt x="49" y="60"/>
                    <a:pt x="52" y="59"/>
                    <a:pt x="55" y="58"/>
                  </a:cubicBezTo>
                  <a:cubicBezTo>
                    <a:pt x="59" y="57"/>
                    <a:pt x="62" y="56"/>
                    <a:pt x="65" y="53"/>
                  </a:cubicBezTo>
                  <a:lnTo>
                    <a:pt x="65" y="73"/>
                  </a:lnTo>
                  <a:cubicBezTo>
                    <a:pt x="61" y="74"/>
                    <a:pt x="57" y="75"/>
                    <a:pt x="53" y="76"/>
                  </a:cubicBezTo>
                  <a:cubicBezTo>
                    <a:pt x="50" y="76"/>
                    <a:pt x="46" y="77"/>
                    <a:pt x="42" y="77"/>
                  </a:cubicBezTo>
                  <a:cubicBezTo>
                    <a:pt x="29" y="77"/>
                    <a:pt x="19" y="73"/>
                    <a:pt x="11" y="66"/>
                  </a:cubicBezTo>
                  <a:cubicBezTo>
                    <a:pt x="4" y="60"/>
                    <a:pt x="0" y="50"/>
                    <a:pt x="0" y="38"/>
                  </a:cubicBezTo>
                  <a:cubicBezTo>
                    <a:pt x="0" y="26"/>
                    <a:pt x="4" y="17"/>
                    <a:pt x="11" y="10"/>
                  </a:cubicBezTo>
                  <a:cubicBezTo>
                    <a:pt x="19" y="3"/>
                    <a:pt x="29" y="0"/>
                    <a:pt x="42" y="0"/>
                  </a:cubicBezTo>
                  <a:cubicBezTo>
                    <a:pt x="46" y="0"/>
                    <a:pt x="50" y="0"/>
                    <a:pt x="53" y="1"/>
                  </a:cubicBezTo>
                  <a:cubicBezTo>
                    <a:pt x="57" y="2"/>
                    <a:pt x="61" y="3"/>
                    <a:pt x="65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5261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MAEYAMA Shinya</dc:creator>
  <cp:lastModifiedBy>MAEYAMA Shinya</cp:lastModifiedBy>
  <cp:revision>3</cp:revision>
  <dcterms:created xsi:type="dcterms:W3CDTF">2022-05-10T20:12:10Z</dcterms:created>
  <dcterms:modified xsi:type="dcterms:W3CDTF">2022-05-12T00:53:44Z</dcterms:modified>
</cp:coreProperties>
</file>