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41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320" d="100"/>
          <a:sy n="320" d="100"/>
        </p:scale>
        <p:origin x="24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14" y="353596"/>
            <a:ext cx="257056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24" y="1134809"/>
            <a:ext cx="2268141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3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184" y="115032"/>
            <a:ext cx="652091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13" y="115032"/>
            <a:ext cx="1918469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8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59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38" y="538647"/>
            <a:ext cx="260836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38" y="1445894"/>
            <a:ext cx="260836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8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13" y="575157"/>
            <a:ext cx="1285280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95" y="575157"/>
            <a:ext cx="1285280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2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15032"/>
            <a:ext cx="2608362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07" y="529645"/>
            <a:ext cx="1279373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07" y="789215"/>
            <a:ext cx="1279373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95" y="529645"/>
            <a:ext cx="1285674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95" y="789215"/>
            <a:ext cx="1285674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87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7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24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44039"/>
            <a:ext cx="9753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74" y="311085"/>
            <a:ext cx="1530995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648176"/>
            <a:ext cx="9753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72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44039"/>
            <a:ext cx="9753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74" y="311085"/>
            <a:ext cx="1530995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648176"/>
            <a:ext cx="9753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3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13" y="115032"/>
            <a:ext cx="260836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13" y="575157"/>
            <a:ext cx="260836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13" y="2002546"/>
            <a:ext cx="68044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63" y="2002546"/>
            <a:ext cx="102066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833" y="2002546"/>
            <a:ext cx="68044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89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C18D6AB-0453-4239-B8E8-644412E30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" y="159"/>
            <a:ext cx="2844546" cy="216027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BE48B3-F396-4997-97C1-4B898C05C2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t="52902" r="87149" b="41489"/>
          <a:stretch/>
        </p:blipFill>
        <p:spPr>
          <a:xfrm>
            <a:off x="410380" y="1143000"/>
            <a:ext cx="129449" cy="1211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9E4281-7CAF-4D00-856F-398BFA7C60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5254" r="87184" b="79137"/>
          <a:stretch/>
        </p:blipFill>
        <p:spPr>
          <a:xfrm>
            <a:off x="410381" y="330507"/>
            <a:ext cx="129448" cy="1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 Shinya</dc:creator>
  <cp:lastModifiedBy>MAEYAMA Shinya</cp:lastModifiedBy>
  <cp:revision>3</cp:revision>
  <dcterms:created xsi:type="dcterms:W3CDTF">2022-05-10T20:12:10Z</dcterms:created>
  <dcterms:modified xsi:type="dcterms:W3CDTF">2022-05-12T00:55:29Z</dcterms:modified>
</cp:coreProperties>
</file>