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3024188" cy="3419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 snapToGrid="0">
      <p:cViewPr>
        <p:scale>
          <a:sx n="100" d="100"/>
          <a:sy n="100" d="100"/>
        </p:scale>
        <p:origin x="2340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15" y="559623"/>
            <a:ext cx="2570560" cy="1190484"/>
          </a:xfrm>
        </p:spPr>
        <p:txBody>
          <a:bodyPr anchor="b"/>
          <a:lstStyle>
            <a:lvl1pPr algn="ctr">
              <a:defRPr sz="198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024" y="1796018"/>
            <a:ext cx="2268141" cy="825581"/>
          </a:xfrm>
        </p:spPr>
        <p:txBody>
          <a:bodyPr/>
          <a:lstStyle>
            <a:lvl1pPr marL="0" indent="0" algn="ctr">
              <a:buNone/>
              <a:defRPr sz="794"/>
            </a:lvl1pPr>
            <a:lvl2pPr marL="151199" indent="0" algn="ctr">
              <a:buNone/>
              <a:defRPr sz="661"/>
            </a:lvl2pPr>
            <a:lvl3pPr marL="302398" indent="0" algn="ctr">
              <a:buNone/>
              <a:defRPr sz="595"/>
            </a:lvl3pPr>
            <a:lvl4pPr marL="453598" indent="0" algn="ctr">
              <a:buNone/>
              <a:defRPr sz="529"/>
            </a:lvl4pPr>
            <a:lvl5pPr marL="604797" indent="0" algn="ctr">
              <a:buNone/>
              <a:defRPr sz="529"/>
            </a:lvl5pPr>
            <a:lvl6pPr marL="755996" indent="0" algn="ctr">
              <a:buNone/>
              <a:defRPr sz="529"/>
            </a:lvl6pPr>
            <a:lvl7pPr marL="907194" indent="0" algn="ctr">
              <a:buNone/>
              <a:defRPr sz="529"/>
            </a:lvl7pPr>
            <a:lvl8pPr marL="1058393" indent="0" algn="ctr">
              <a:buNone/>
              <a:defRPr sz="529"/>
            </a:lvl8pPr>
            <a:lvl9pPr marL="1209592" indent="0" algn="ctr">
              <a:buNone/>
              <a:defRPr sz="529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583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114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4185" y="182057"/>
            <a:ext cx="652091" cy="289784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913" y="182057"/>
            <a:ext cx="1918469" cy="289784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75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235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38" y="852495"/>
            <a:ext cx="2608362" cy="1422406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38" y="2288358"/>
            <a:ext cx="2608362" cy="748010"/>
          </a:xfrm>
        </p:spPr>
        <p:txBody>
          <a:bodyPr/>
          <a:lstStyle>
            <a:lvl1pPr marL="0" indent="0">
              <a:buNone/>
              <a:defRPr sz="794">
                <a:solidFill>
                  <a:schemeClr val="tx1"/>
                </a:solidFill>
              </a:defRPr>
            </a:lvl1pPr>
            <a:lvl2pPr marL="151199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2pPr>
            <a:lvl3pPr marL="302398" indent="0">
              <a:buNone/>
              <a:defRPr sz="595">
                <a:solidFill>
                  <a:schemeClr val="tx1">
                    <a:tint val="75000"/>
                  </a:schemeClr>
                </a:solidFill>
              </a:defRPr>
            </a:lvl3pPr>
            <a:lvl4pPr marL="453598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4pPr>
            <a:lvl5pPr marL="604797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5pPr>
            <a:lvl6pPr marL="755996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6pPr>
            <a:lvl7pPr marL="907194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7pPr>
            <a:lvl8pPr marL="1058393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8pPr>
            <a:lvl9pPr marL="1209592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510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913" y="910277"/>
            <a:ext cx="1285280" cy="21696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0995" y="910277"/>
            <a:ext cx="1285280" cy="21696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07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307" y="182056"/>
            <a:ext cx="2608362" cy="66094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308" y="838246"/>
            <a:ext cx="1279373" cy="410812"/>
          </a:xfrm>
        </p:spPr>
        <p:txBody>
          <a:bodyPr anchor="b"/>
          <a:lstStyle>
            <a:lvl1pPr marL="0" indent="0">
              <a:buNone/>
              <a:defRPr sz="794" b="1"/>
            </a:lvl1pPr>
            <a:lvl2pPr marL="151199" indent="0">
              <a:buNone/>
              <a:defRPr sz="661" b="1"/>
            </a:lvl2pPr>
            <a:lvl3pPr marL="302398" indent="0">
              <a:buNone/>
              <a:defRPr sz="595" b="1"/>
            </a:lvl3pPr>
            <a:lvl4pPr marL="453598" indent="0">
              <a:buNone/>
              <a:defRPr sz="529" b="1"/>
            </a:lvl4pPr>
            <a:lvl5pPr marL="604797" indent="0">
              <a:buNone/>
              <a:defRPr sz="529" b="1"/>
            </a:lvl5pPr>
            <a:lvl6pPr marL="755996" indent="0">
              <a:buNone/>
              <a:defRPr sz="529" b="1"/>
            </a:lvl6pPr>
            <a:lvl7pPr marL="907194" indent="0">
              <a:buNone/>
              <a:defRPr sz="529" b="1"/>
            </a:lvl7pPr>
            <a:lvl8pPr marL="1058393" indent="0">
              <a:buNone/>
              <a:defRPr sz="529" b="1"/>
            </a:lvl8pPr>
            <a:lvl9pPr marL="1209592" indent="0">
              <a:buNone/>
              <a:defRPr sz="529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308" y="1249060"/>
            <a:ext cx="1279373" cy="183717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0996" y="838246"/>
            <a:ext cx="1285674" cy="410812"/>
          </a:xfrm>
        </p:spPr>
        <p:txBody>
          <a:bodyPr anchor="b"/>
          <a:lstStyle>
            <a:lvl1pPr marL="0" indent="0">
              <a:buNone/>
              <a:defRPr sz="794" b="1"/>
            </a:lvl1pPr>
            <a:lvl2pPr marL="151199" indent="0">
              <a:buNone/>
              <a:defRPr sz="661" b="1"/>
            </a:lvl2pPr>
            <a:lvl3pPr marL="302398" indent="0">
              <a:buNone/>
              <a:defRPr sz="595" b="1"/>
            </a:lvl3pPr>
            <a:lvl4pPr marL="453598" indent="0">
              <a:buNone/>
              <a:defRPr sz="529" b="1"/>
            </a:lvl4pPr>
            <a:lvl5pPr marL="604797" indent="0">
              <a:buNone/>
              <a:defRPr sz="529" b="1"/>
            </a:lvl5pPr>
            <a:lvl6pPr marL="755996" indent="0">
              <a:buNone/>
              <a:defRPr sz="529" b="1"/>
            </a:lvl6pPr>
            <a:lvl7pPr marL="907194" indent="0">
              <a:buNone/>
              <a:defRPr sz="529" b="1"/>
            </a:lvl7pPr>
            <a:lvl8pPr marL="1058393" indent="0">
              <a:buNone/>
              <a:defRPr sz="529" b="1"/>
            </a:lvl8pPr>
            <a:lvl9pPr marL="1209592" indent="0">
              <a:buNone/>
              <a:defRPr sz="529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0996" y="1249060"/>
            <a:ext cx="1285674" cy="183717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384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11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668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308" y="227965"/>
            <a:ext cx="975379" cy="797878"/>
          </a:xfrm>
        </p:spPr>
        <p:txBody>
          <a:bodyPr anchor="b"/>
          <a:lstStyle>
            <a:lvl1pPr>
              <a:defRPr sz="105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675" y="492342"/>
            <a:ext cx="1530995" cy="2430044"/>
          </a:xfrm>
        </p:spPr>
        <p:txBody>
          <a:bodyPr/>
          <a:lstStyle>
            <a:lvl1pPr>
              <a:defRPr sz="1058"/>
            </a:lvl1pPr>
            <a:lvl2pPr>
              <a:defRPr sz="926"/>
            </a:lvl2pPr>
            <a:lvl3pPr>
              <a:defRPr sz="794"/>
            </a:lvl3pPr>
            <a:lvl4pPr>
              <a:defRPr sz="661"/>
            </a:lvl4pPr>
            <a:lvl5pPr>
              <a:defRPr sz="661"/>
            </a:lvl5pPr>
            <a:lvl6pPr>
              <a:defRPr sz="661"/>
            </a:lvl6pPr>
            <a:lvl7pPr>
              <a:defRPr sz="661"/>
            </a:lvl7pPr>
            <a:lvl8pPr>
              <a:defRPr sz="661"/>
            </a:lvl8pPr>
            <a:lvl9pPr>
              <a:defRPr sz="661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308" y="1025843"/>
            <a:ext cx="975379" cy="1900500"/>
          </a:xfrm>
        </p:spPr>
        <p:txBody>
          <a:bodyPr/>
          <a:lstStyle>
            <a:lvl1pPr marL="0" indent="0">
              <a:buNone/>
              <a:defRPr sz="529"/>
            </a:lvl1pPr>
            <a:lvl2pPr marL="151199" indent="0">
              <a:buNone/>
              <a:defRPr sz="463"/>
            </a:lvl2pPr>
            <a:lvl3pPr marL="302398" indent="0">
              <a:buNone/>
              <a:defRPr sz="397"/>
            </a:lvl3pPr>
            <a:lvl4pPr marL="453598" indent="0">
              <a:buNone/>
              <a:defRPr sz="331"/>
            </a:lvl4pPr>
            <a:lvl5pPr marL="604797" indent="0">
              <a:buNone/>
              <a:defRPr sz="331"/>
            </a:lvl5pPr>
            <a:lvl6pPr marL="755996" indent="0">
              <a:buNone/>
              <a:defRPr sz="331"/>
            </a:lvl6pPr>
            <a:lvl7pPr marL="907194" indent="0">
              <a:buNone/>
              <a:defRPr sz="331"/>
            </a:lvl7pPr>
            <a:lvl8pPr marL="1058393" indent="0">
              <a:buNone/>
              <a:defRPr sz="331"/>
            </a:lvl8pPr>
            <a:lvl9pPr marL="1209592" indent="0">
              <a:buNone/>
              <a:defRPr sz="33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989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308" y="227965"/>
            <a:ext cx="975379" cy="797878"/>
          </a:xfrm>
        </p:spPr>
        <p:txBody>
          <a:bodyPr anchor="b"/>
          <a:lstStyle>
            <a:lvl1pPr>
              <a:defRPr sz="105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675" y="492342"/>
            <a:ext cx="1530995" cy="2430044"/>
          </a:xfrm>
        </p:spPr>
        <p:txBody>
          <a:bodyPr anchor="t"/>
          <a:lstStyle>
            <a:lvl1pPr marL="0" indent="0">
              <a:buNone/>
              <a:defRPr sz="1058"/>
            </a:lvl1pPr>
            <a:lvl2pPr marL="151199" indent="0">
              <a:buNone/>
              <a:defRPr sz="926"/>
            </a:lvl2pPr>
            <a:lvl3pPr marL="302398" indent="0">
              <a:buNone/>
              <a:defRPr sz="794"/>
            </a:lvl3pPr>
            <a:lvl4pPr marL="453598" indent="0">
              <a:buNone/>
              <a:defRPr sz="661"/>
            </a:lvl4pPr>
            <a:lvl5pPr marL="604797" indent="0">
              <a:buNone/>
              <a:defRPr sz="661"/>
            </a:lvl5pPr>
            <a:lvl6pPr marL="755996" indent="0">
              <a:buNone/>
              <a:defRPr sz="661"/>
            </a:lvl6pPr>
            <a:lvl7pPr marL="907194" indent="0">
              <a:buNone/>
              <a:defRPr sz="661"/>
            </a:lvl7pPr>
            <a:lvl8pPr marL="1058393" indent="0">
              <a:buNone/>
              <a:defRPr sz="661"/>
            </a:lvl8pPr>
            <a:lvl9pPr marL="1209592" indent="0">
              <a:buNone/>
              <a:defRPr sz="661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308" y="1025843"/>
            <a:ext cx="975379" cy="1900500"/>
          </a:xfrm>
        </p:spPr>
        <p:txBody>
          <a:bodyPr/>
          <a:lstStyle>
            <a:lvl1pPr marL="0" indent="0">
              <a:buNone/>
              <a:defRPr sz="529"/>
            </a:lvl1pPr>
            <a:lvl2pPr marL="151199" indent="0">
              <a:buNone/>
              <a:defRPr sz="463"/>
            </a:lvl2pPr>
            <a:lvl3pPr marL="302398" indent="0">
              <a:buNone/>
              <a:defRPr sz="397"/>
            </a:lvl3pPr>
            <a:lvl4pPr marL="453598" indent="0">
              <a:buNone/>
              <a:defRPr sz="331"/>
            </a:lvl4pPr>
            <a:lvl5pPr marL="604797" indent="0">
              <a:buNone/>
              <a:defRPr sz="331"/>
            </a:lvl5pPr>
            <a:lvl6pPr marL="755996" indent="0">
              <a:buNone/>
              <a:defRPr sz="331"/>
            </a:lvl6pPr>
            <a:lvl7pPr marL="907194" indent="0">
              <a:buNone/>
              <a:defRPr sz="331"/>
            </a:lvl7pPr>
            <a:lvl8pPr marL="1058393" indent="0">
              <a:buNone/>
              <a:defRPr sz="331"/>
            </a:lvl8pPr>
            <a:lvl9pPr marL="1209592" indent="0">
              <a:buNone/>
              <a:defRPr sz="33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96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913" y="182056"/>
            <a:ext cx="2608362" cy="660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913" y="910277"/>
            <a:ext cx="2608362" cy="2169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913" y="3169350"/>
            <a:ext cx="680442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1764" y="3169350"/>
            <a:ext cx="1020663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5833" y="3169350"/>
            <a:ext cx="680442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91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02398" rtl="0" eaLnBrk="1" latinLnBrk="0" hangingPunct="1">
        <a:lnSpc>
          <a:spcPct val="90000"/>
        </a:lnSpc>
        <a:spcBef>
          <a:spcPct val="0"/>
        </a:spcBef>
        <a:buNone/>
        <a:defRPr kumimoji="1" sz="14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00" indent="-75600" algn="l" defTabSz="302398" rtl="0" eaLnBrk="1" latinLnBrk="0" hangingPunct="1">
        <a:lnSpc>
          <a:spcPct val="90000"/>
        </a:lnSpc>
        <a:spcBef>
          <a:spcPts val="331"/>
        </a:spcBef>
        <a:buFont typeface="Arial" panose="020B0604020202020204" pitchFamily="34" charset="0"/>
        <a:buChar char="•"/>
        <a:defRPr kumimoji="1" sz="926" kern="1200">
          <a:solidFill>
            <a:schemeClr val="tx1"/>
          </a:solidFill>
          <a:latin typeface="+mn-lt"/>
          <a:ea typeface="+mn-ea"/>
          <a:cs typeface="+mn-cs"/>
        </a:defRPr>
      </a:lvl1pPr>
      <a:lvl2pPr marL="226799" indent="-75600" algn="l" defTabSz="302398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kumimoji="1" sz="794" kern="1200">
          <a:solidFill>
            <a:schemeClr val="tx1"/>
          </a:solidFill>
          <a:latin typeface="+mn-lt"/>
          <a:ea typeface="+mn-ea"/>
          <a:cs typeface="+mn-cs"/>
        </a:defRPr>
      </a:lvl2pPr>
      <a:lvl3pPr marL="377998" indent="-75600" algn="l" defTabSz="302398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29197" indent="-75600" algn="l" defTabSz="302398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kumimoji="1" sz="595" kern="1200">
          <a:solidFill>
            <a:schemeClr val="tx1"/>
          </a:solidFill>
          <a:latin typeface="+mn-lt"/>
          <a:ea typeface="+mn-ea"/>
          <a:cs typeface="+mn-cs"/>
        </a:defRPr>
      </a:lvl4pPr>
      <a:lvl5pPr marL="680396" indent="-75600" algn="l" defTabSz="302398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kumimoji="1" sz="595" kern="1200">
          <a:solidFill>
            <a:schemeClr val="tx1"/>
          </a:solidFill>
          <a:latin typeface="+mn-lt"/>
          <a:ea typeface="+mn-ea"/>
          <a:cs typeface="+mn-cs"/>
        </a:defRPr>
      </a:lvl5pPr>
      <a:lvl6pPr marL="831594" indent="-75600" algn="l" defTabSz="302398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kumimoji="1" sz="595" kern="1200">
          <a:solidFill>
            <a:schemeClr val="tx1"/>
          </a:solidFill>
          <a:latin typeface="+mn-lt"/>
          <a:ea typeface="+mn-ea"/>
          <a:cs typeface="+mn-cs"/>
        </a:defRPr>
      </a:lvl6pPr>
      <a:lvl7pPr marL="982794" indent="-75600" algn="l" defTabSz="302398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kumimoji="1" sz="595" kern="1200">
          <a:solidFill>
            <a:schemeClr val="tx1"/>
          </a:solidFill>
          <a:latin typeface="+mn-lt"/>
          <a:ea typeface="+mn-ea"/>
          <a:cs typeface="+mn-cs"/>
        </a:defRPr>
      </a:lvl7pPr>
      <a:lvl8pPr marL="1133993" indent="-75600" algn="l" defTabSz="302398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kumimoji="1" sz="595" kern="1200">
          <a:solidFill>
            <a:schemeClr val="tx1"/>
          </a:solidFill>
          <a:latin typeface="+mn-lt"/>
          <a:ea typeface="+mn-ea"/>
          <a:cs typeface="+mn-cs"/>
        </a:defRPr>
      </a:lvl8pPr>
      <a:lvl9pPr marL="1285192" indent="-75600" algn="l" defTabSz="302398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kumimoji="1" sz="5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398" rtl="0" eaLnBrk="1" latinLnBrk="0" hangingPunct="1">
        <a:defRPr kumimoji="1" sz="595" kern="1200">
          <a:solidFill>
            <a:schemeClr val="tx1"/>
          </a:solidFill>
          <a:latin typeface="+mn-lt"/>
          <a:ea typeface="+mn-ea"/>
          <a:cs typeface="+mn-cs"/>
        </a:defRPr>
      </a:lvl1pPr>
      <a:lvl2pPr marL="151199" algn="l" defTabSz="302398" rtl="0" eaLnBrk="1" latinLnBrk="0" hangingPunct="1">
        <a:defRPr kumimoji="1" sz="595" kern="1200">
          <a:solidFill>
            <a:schemeClr val="tx1"/>
          </a:solidFill>
          <a:latin typeface="+mn-lt"/>
          <a:ea typeface="+mn-ea"/>
          <a:cs typeface="+mn-cs"/>
        </a:defRPr>
      </a:lvl2pPr>
      <a:lvl3pPr marL="302398" algn="l" defTabSz="302398" rtl="0" eaLnBrk="1" latinLnBrk="0" hangingPunct="1">
        <a:defRPr kumimoji="1" sz="595" kern="1200">
          <a:solidFill>
            <a:schemeClr val="tx1"/>
          </a:solidFill>
          <a:latin typeface="+mn-lt"/>
          <a:ea typeface="+mn-ea"/>
          <a:cs typeface="+mn-cs"/>
        </a:defRPr>
      </a:lvl3pPr>
      <a:lvl4pPr marL="453598" algn="l" defTabSz="302398" rtl="0" eaLnBrk="1" latinLnBrk="0" hangingPunct="1">
        <a:defRPr kumimoji="1" sz="595" kern="1200">
          <a:solidFill>
            <a:schemeClr val="tx1"/>
          </a:solidFill>
          <a:latin typeface="+mn-lt"/>
          <a:ea typeface="+mn-ea"/>
          <a:cs typeface="+mn-cs"/>
        </a:defRPr>
      </a:lvl4pPr>
      <a:lvl5pPr marL="604797" algn="l" defTabSz="302398" rtl="0" eaLnBrk="1" latinLnBrk="0" hangingPunct="1">
        <a:defRPr kumimoji="1" sz="595" kern="1200">
          <a:solidFill>
            <a:schemeClr val="tx1"/>
          </a:solidFill>
          <a:latin typeface="+mn-lt"/>
          <a:ea typeface="+mn-ea"/>
          <a:cs typeface="+mn-cs"/>
        </a:defRPr>
      </a:lvl5pPr>
      <a:lvl6pPr marL="755996" algn="l" defTabSz="302398" rtl="0" eaLnBrk="1" latinLnBrk="0" hangingPunct="1">
        <a:defRPr kumimoji="1" sz="595" kern="1200">
          <a:solidFill>
            <a:schemeClr val="tx1"/>
          </a:solidFill>
          <a:latin typeface="+mn-lt"/>
          <a:ea typeface="+mn-ea"/>
          <a:cs typeface="+mn-cs"/>
        </a:defRPr>
      </a:lvl6pPr>
      <a:lvl7pPr marL="907194" algn="l" defTabSz="302398" rtl="0" eaLnBrk="1" latinLnBrk="0" hangingPunct="1">
        <a:defRPr kumimoji="1" sz="595" kern="1200">
          <a:solidFill>
            <a:schemeClr val="tx1"/>
          </a:solidFill>
          <a:latin typeface="+mn-lt"/>
          <a:ea typeface="+mn-ea"/>
          <a:cs typeface="+mn-cs"/>
        </a:defRPr>
      </a:lvl7pPr>
      <a:lvl8pPr marL="1058393" algn="l" defTabSz="302398" rtl="0" eaLnBrk="1" latinLnBrk="0" hangingPunct="1">
        <a:defRPr kumimoji="1" sz="595" kern="1200">
          <a:solidFill>
            <a:schemeClr val="tx1"/>
          </a:solidFill>
          <a:latin typeface="+mn-lt"/>
          <a:ea typeface="+mn-ea"/>
          <a:cs typeface="+mn-cs"/>
        </a:defRPr>
      </a:lvl8pPr>
      <a:lvl9pPr marL="1209592" algn="l" defTabSz="302398" rtl="0" eaLnBrk="1" latinLnBrk="0" hangingPunct="1">
        <a:defRPr kumimoji="1" sz="5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411971A-6E4A-4D36-A851-E4E59A1CA739}"/>
              </a:ext>
            </a:extLst>
          </p:cNvPr>
          <p:cNvGrpSpPr/>
          <p:nvPr/>
        </p:nvGrpSpPr>
        <p:grpSpPr>
          <a:xfrm>
            <a:off x="106152" y="0"/>
            <a:ext cx="2844546" cy="3420618"/>
            <a:chOff x="90112" y="1165270"/>
            <a:chExt cx="2844546" cy="3420618"/>
          </a:xfrm>
        </p:grpSpPr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5DB15282-DCB0-4731-BD11-F0856C0B2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12" y="1165270"/>
              <a:ext cx="2844546" cy="3420618"/>
            </a:xfrm>
            <a:prstGeom prst="rect">
              <a:avLst/>
            </a:prstGeom>
          </p:spPr>
        </p:pic>
        <p:pic>
          <p:nvPicPr>
            <p:cNvPr id="19" name="図 18" descr="グラフィカル ユーザー インターフェイス, グラフ, アプリケーション, PowerPoint&#10;&#10;自動的に生成された説明">
              <a:extLst>
                <a:ext uri="{FF2B5EF4-FFF2-40B4-BE49-F238E27FC236}">
                  <a16:creationId xmlns:a16="http://schemas.microsoft.com/office/drawing/2014/main" id="{B855A3CB-4BA3-4880-92F0-458B8DFF82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11" t="55456" r="22389" b="8561"/>
            <a:stretch/>
          </p:blipFill>
          <p:spPr>
            <a:xfrm>
              <a:off x="367200" y="3049200"/>
              <a:ext cx="1908000" cy="1224000"/>
            </a:xfrm>
            <a:prstGeom prst="rect">
              <a:avLst/>
            </a:prstGeom>
          </p:spPr>
        </p:pic>
        <p:pic>
          <p:nvPicPr>
            <p:cNvPr id="20" name="図 19" descr="グラフィカル ユーザー インターフェイス, グラフ, アプリケーション, PowerPoint&#10;&#10;自動的に生成された説明">
              <a:extLst>
                <a:ext uri="{FF2B5EF4-FFF2-40B4-BE49-F238E27FC236}">
                  <a16:creationId xmlns:a16="http://schemas.microsoft.com/office/drawing/2014/main" id="{569FEF06-C7CE-4339-B917-ED0318249D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10" t="5502" r="22390" b="58515"/>
            <a:stretch/>
          </p:blipFill>
          <p:spPr>
            <a:xfrm>
              <a:off x="367200" y="1350000"/>
              <a:ext cx="1908000" cy="1224000"/>
            </a:xfrm>
            <a:prstGeom prst="rect">
              <a:avLst/>
            </a:prstGeom>
          </p:spPr>
        </p:pic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CB14AC4C-CAF8-4F69-82A2-1BC1739B94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3" t="50000" r="93325" b="45045"/>
            <a:stretch/>
          </p:blipFill>
          <p:spPr>
            <a:xfrm>
              <a:off x="172121" y="2879725"/>
              <a:ext cx="107577" cy="169476"/>
            </a:xfrm>
            <a:prstGeom prst="rect">
              <a:avLst/>
            </a:prstGeom>
          </p:spPr>
        </p:pic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A883BADE-C026-446B-B4C4-BC5FC1C406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3" t="1351" r="93325" b="95045"/>
            <a:stretch/>
          </p:blipFill>
          <p:spPr>
            <a:xfrm>
              <a:off x="172121" y="1215614"/>
              <a:ext cx="107577" cy="1232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5261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MAEYAMA Shinya</dc:creator>
  <cp:lastModifiedBy>MAEYAMA Shinya</cp:lastModifiedBy>
  <cp:revision>4</cp:revision>
  <dcterms:created xsi:type="dcterms:W3CDTF">2022-05-10T20:12:10Z</dcterms:created>
  <dcterms:modified xsi:type="dcterms:W3CDTF">2022-05-12T01:54:51Z</dcterms:modified>
</cp:coreProperties>
</file>