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1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320" d="100"/>
          <a:sy n="320" d="100"/>
        </p:scale>
        <p:origin x="24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" y="353596"/>
            <a:ext cx="257056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24" y="1134809"/>
            <a:ext cx="2268141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3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184" y="115032"/>
            <a:ext cx="652091" cy="18309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13" y="115032"/>
            <a:ext cx="1918469" cy="18309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0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5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8" y="538647"/>
            <a:ext cx="260836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38" y="1445894"/>
            <a:ext cx="260836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8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13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95" y="575157"/>
            <a:ext cx="1285280" cy="1370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2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15032"/>
            <a:ext cx="2608362" cy="417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307" y="529645"/>
            <a:ext cx="127937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07" y="789215"/>
            <a:ext cx="1279373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95" y="529645"/>
            <a:ext cx="1285674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95" y="789215"/>
            <a:ext cx="1285674" cy="116081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78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2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74" y="311085"/>
            <a:ext cx="153099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7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07" y="144039"/>
            <a:ext cx="97537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74" y="311085"/>
            <a:ext cx="153099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307" y="648176"/>
            <a:ext cx="97537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3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13" y="115032"/>
            <a:ext cx="260836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13" y="575157"/>
            <a:ext cx="260836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1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86B3-C72E-4EE4-84EF-1B9376B09982}" type="datetimeFigureOut">
              <a:rPr kumimoji="1" lang="ja-JP" altLang="en-US" smtClean="0"/>
              <a:t>2022/5/12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63" y="2002546"/>
            <a:ext cx="1020663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833" y="2002546"/>
            <a:ext cx="68044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42E1-2877-41B3-8278-9D5336FC9E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8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kumimoji="1"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kumimoji="1"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53C5C9-A603-4D59-9E5E-53208F65A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" y="35973"/>
            <a:ext cx="2844546" cy="20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Shinya</cp:lastModifiedBy>
  <cp:revision>2</cp:revision>
  <dcterms:created xsi:type="dcterms:W3CDTF">2022-05-10T20:12:10Z</dcterms:created>
  <dcterms:modified xsi:type="dcterms:W3CDTF">2022-05-12T01:42:00Z</dcterms:modified>
</cp:coreProperties>
</file>