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7594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255" d="100"/>
          <a:sy n="255" d="100"/>
        </p:scale>
        <p:origin x="12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647957"/>
            <a:ext cx="4895533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079510"/>
            <a:ext cx="4319588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4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10792"/>
            <a:ext cx="1241881" cy="33552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10792"/>
            <a:ext cx="3653651" cy="33552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2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15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987058"/>
            <a:ext cx="496752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649566"/>
            <a:ext cx="496752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053960"/>
            <a:ext cx="2447766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053960"/>
            <a:ext cx="2447766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10793"/>
            <a:ext cx="4967526" cy="765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970560"/>
            <a:ext cx="243651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446217"/>
            <a:ext cx="2436517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970560"/>
            <a:ext cx="244851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446217"/>
            <a:ext cx="2448516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2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70056"/>
            <a:ext cx="291572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3948"/>
            <a:ext cx="1857573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70056"/>
            <a:ext cx="291572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187768"/>
            <a:ext cx="1857573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10793"/>
            <a:ext cx="496752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053960"/>
            <a:ext cx="496752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669616"/>
            <a:ext cx="194381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669616"/>
            <a:ext cx="129587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AE3188-7230-4430-9876-87F4C530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" y="758"/>
            <a:ext cx="5292852" cy="39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3</cp:revision>
  <dcterms:created xsi:type="dcterms:W3CDTF">2022-05-10T20:12:10Z</dcterms:created>
  <dcterms:modified xsi:type="dcterms:W3CDTF">2022-05-12T01:45:47Z</dcterms:modified>
</cp:coreProperties>
</file>