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5759450" cy="3959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 snapToGrid="0">
      <p:cViewPr varScale="1">
        <p:scale>
          <a:sx n="255" d="100"/>
          <a:sy n="255" d="100"/>
        </p:scale>
        <p:origin x="129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647957"/>
            <a:ext cx="4895533" cy="1378397"/>
          </a:xfrm>
        </p:spPr>
        <p:txBody>
          <a:bodyPr anchor="b"/>
          <a:lstStyle>
            <a:lvl1pPr algn="ctr">
              <a:defRPr sz="346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2079510"/>
            <a:ext cx="4319588" cy="955896"/>
          </a:xfrm>
        </p:spPr>
        <p:txBody>
          <a:bodyPr/>
          <a:lstStyle>
            <a:lvl1pPr marL="0" indent="0" algn="ctr">
              <a:buNone/>
              <a:defRPr sz="1386"/>
            </a:lvl1pPr>
            <a:lvl2pPr marL="263942" indent="0" algn="ctr">
              <a:buNone/>
              <a:defRPr sz="1155"/>
            </a:lvl2pPr>
            <a:lvl3pPr marL="527883" indent="0" algn="ctr">
              <a:buNone/>
              <a:defRPr sz="1039"/>
            </a:lvl3pPr>
            <a:lvl4pPr marL="791825" indent="0" algn="ctr">
              <a:buNone/>
              <a:defRPr sz="924"/>
            </a:lvl4pPr>
            <a:lvl5pPr marL="1055766" indent="0" algn="ctr">
              <a:buNone/>
              <a:defRPr sz="924"/>
            </a:lvl5pPr>
            <a:lvl6pPr marL="1319708" indent="0" algn="ctr">
              <a:buNone/>
              <a:defRPr sz="924"/>
            </a:lvl6pPr>
            <a:lvl7pPr marL="1583649" indent="0" algn="ctr">
              <a:buNone/>
              <a:defRPr sz="924"/>
            </a:lvl7pPr>
            <a:lvl8pPr marL="1847591" indent="0" algn="ctr">
              <a:buNone/>
              <a:defRPr sz="924"/>
            </a:lvl8pPr>
            <a:lvl9pPr marL="2111532" indent="0" algn="ctr">
              <a:buNone/>
              <a:defRPr sz="92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1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440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210792"/>
            <a:ext cx="1241881" cy="335526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210792"/>
            <a:ext cx="3653651" cy="335526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259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415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987058"/>
            <a:ext cx="4967526" cy="1646927"/>
          </a:xfrm>
        </p:spPr>
        <p:txBody>
          <a:bodyPr anchor="b"/>
          <a:lstStyle>
            <a:lvl1pPr>
              <a:defRPr sz="346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2649566"/>
            <a:ext cx="4967526" cy="866080"/>
          </a:xfrm>
        </p:spPr>
        <p:txBody>
          <a:bodyPr/>
          <a:lstStyle>
            <a:lvl1pPr marL="0" indent="0">
              <a:buNone/>
              <a:defRPr sz="1386">
                <a:solidFill>
                  <a:schemeClr val="tx1"/>
                </a:solidFill>
              </a:defRPr>
            </a:lvl1pPr>
            <a:lvl2pPr marL="26394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2pPr>
            <a:lvl3pPr marL="527883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3pPr>
            <a:lvl4pPr marL="791825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4pPr>
            <a:lvl5pPr marL="1055766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5pPr>
            <a:lvl6pPr marL="1319708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6pPr>
            <a:lvl7pPr marL="1583649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7pPr>
            <a:lvl8pPr marL="1847591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8pPr>
            <a:lvl9pPr marL="2111532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55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053960"/>
            <a:ext cx="2447766" cy="251209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053960"/>
            <a:ext cx="2447766" cy="251209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684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210793"/>
            <a:ext cx="4967526" cy="76526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970560"/>
            <a:ext cx="2436517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446217"/>
            <a:ext cx="2436517" cy="212716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970560"/>
            <a:ext cx="2448516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446217"/>
            <a:ext cx="2448516" cy="212716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82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89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11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263948"/>
            <a:ext cx="1857573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570056"/>
            <a:ext cx="2915722" cy="2813616"/>
          </a:xfrm>
        </p:spPr>
        <p:txBody>
          <a:bodyPr/>
          <a:lstStyle>
            <a:lvl1pPr>
              <a:defRPr sz="1847"/>
            </a:lvl1pPr>
            <a:lvl2pPr>
              <a:defRPr sz="1616"/>
            </a:lvl2pPr>
            <a:lvl3pPr>
              <a:defRPr sz="1386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187768"/>
            <a:ext cx="1857573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64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263948"/>
            <a:ext cx="1857573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570056"/>
            <a:ext cx="2915722" cy="2813616"/>
          </a:xfrm>
        </p:spPr>
        <p:txBody>
          <a:bodyPr anchor="t"/>
          <a:lstStyle>
            <a:lvl1pPr marL="0" indent="0">
              <a:buNone/>
              <a:defRPr sz="1847"/>
            </a:lvl1pPr>
            <a:lvl2pPr marL="263942" indent="0">
              <a:buNone/>
              <a:defRPr sz="1616"/>
            </a:lvl2pPr>
            <a:lvl3pPr marL="527883" indent="0">
              <a:buNone/>
              <a:defRPr sz="1386"/>
            </a:lvl3pPr>
            <a:lvl4pPr marL="791825" indent="0">
              <a:buNone/>
              <a:defRPr sz="1155"/>
            </a:lvl4pPr>
            <a:lvl5pPr marL="1055766" indent="0">
              <a:buNone/>
              <a:defRPr sz="1155"/>
            </a:lvl5pPr>
            <a:lvl6pPr marL="1319708" indent="0">
              <a:buNone/>
              <a:defRPr sz="1155"/>
            </a:lvl6pPr>
            <a:lvl7pPr marL="1583649" indent="0">
              <a:buNone/>
              <a:defRPr sz="1155"/>
            </a:lvl7pPr>
            <a:lvl8pPr marL="1847591" indent="0">
              <a:buNone/>
              <a:defRPr sz="1155"/>
            </a:lvl8pPr>
            <a:lvl9pPr marL="2111532" indent="0">
              <a:buNone/>
              <a:defRPr sz="115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187768"/>
            <a:ext cx="1857573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950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210793"/>
            <a:ext cx="4967526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053960"/>
            <a:ext cx="4967526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669616"/>
            <a:ext cx="1295876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669616"/>
            <a:ext cx="1943814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669616"/>
            <a:ext cx="1295876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373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27883" rtl="0" eaLnBrk="1" latinLnBrk="0" hangingPunct="1">
        <a:lnSpc>
          <a:spcPct val="90000"/>
        </a:lnSpc>
        <a:spcBef>
          <a:spcPct val="0"/>
        </a:spcBef>
        <a:buNone/>
        <a:defRPr kumimoji="1" sz="2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971" indent="-131971" algn="l" defTabSz="527883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kumimoji="1"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39591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386" kern="1200">
          <a:solidFill>
            <a:schemeClr val="tx1"/>
          </a:solidFill>
          <a:latin typeface="+mn-lt"/>
          <a:ea typeface="+mn-ea"/>
          <a:cs typeface="+mn-cs"/>
        </a:defRPr>
      </a:lvl2pPr>
      <a:lvl3pPr marL="659854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155" kern="1200">
          <a:solidFill>
            <a:schemeClr val="tx1"/>
          </a:solidFill>
          <a:latin typeface="+mn-lt"/>
          <a:ea typeface="+mn-ea"/>
          <a:cs typeface="+mn-cs"/>
        </a:defRPr>
      </a:lvl3pPr>
      <a:lvl4pPr marL="923795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187737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451679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715620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97956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243503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1pPr>
      <a:lvl2pPr marL="263942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527883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3pPr>
      <a:lvl4pPr marL="791825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055766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319708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583649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847591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111532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C7F5889-003F-404F-A436-8B93A1F42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83" y="0"/>
            <a:ext cx="5183484" cy="395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61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MAEYAMA Shinya</dc:creator>
  <cp:lastModifiedBy>MAEYAMA Shinya</cp:lastModifiedBy>
  <cp:revision>4</cp:revision>
  <dcterms:created xsi:type="dcterms:W3CDTF">2022-05-10T20:12:10Z</dcterms:created>
  <dcterms:modified xsi:type="dcterms:W3CDTF">2022-05-12T01:47:09Z</dcterms:modified>
</cp:coreProperties>
</file>