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39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732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27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63190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25345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33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8219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949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384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86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9879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xmlns="" val="27885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1215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39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35911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810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205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4128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780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72098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2770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  <p:sldLayoutId id="214748394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anva.com/create/animated-video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 rot="10800000" flipV="1">
            <a:off x="3276600" y="1021221"/>
            <a:ext cx="5876924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     </a:t>
            </a:r>
            <a:r>
              <a:rPr lang="en-US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endParaRPr sz="48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 flipV="1">
            <a:off x="0" y="7367470"/>
            <a:ext cx="1119073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752600" y="2971800"/>
            <a:ext cx="79248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NAME:MAGALAKSHMI.S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/>
              <a:t>REGISTER NO AND NMID:     24131131802522009/asanm11324131131802522009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>
                <a:latin typeface="Arial Rounded MT Bold" panose="020F0704030504030204" pitchFamily="34" charset="0"/>
              </a:rPr>
              <a:t>Bsc</a:t>
            </a:r>
            <a:r>
              <a:rPr lang="en-US" sz="2400" dirty="0">
                <a:latin typeface="Arial Rounded MT Bold" panose="020F0704030504030204" pitchFamily="34" charset="0"/>
              </a:rPr>
              <a:t>.[cs]</a:t>
            </a:r>
          </a:p>
          <a:p>
            <a:r>
              <a:rPr lang="en-US" sz="2400" dirty="0"/>
              <a:t>COLLEGE: </a:t>
            </a:r>
            <a:r>
              <a:rPr lang="en-US" sz="2400" dirty="0">
                <a:latin typeface="Arial Rounded MT Bold" panose="020F0704030504030204" pitchFamily="34" charset="0"/>
              </a:rPr>
              <a:t>113-Vallalar Arts and Science </a:t>
            </a:r>
            <a:r>
              <a:rPr lang="en-US" sz="2400" dirty="0" err="1">
                <a:latin typeface="Arial Rounded MT Bold" panose="020F0704030504030204" pitchFamily="34" charset="0"/>
              </a:rPr>
              <a:t>College,Annamalai</a:t>
            </a:r>
            <a:r>
              <a:rPr lang="en-US" sz="2400" dirty="0">
                <a:latin typeface="Arial Rounded MT Bold" panose="020F0704030504030204" pitchFamily="34" charset="0"/>
              </a:rPr>
              <a:t> University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400" y="1777867"/>
            <a:ext cx="7543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lgerian" panose="04020705040A02060702" pitchFamily="82" charset="0"/>
              </a:rPr>
              <a:t>RESULTS AND SCREENSHOTS: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25B65B8-FC5A-CB76-1642-6DEA57B5EDB7}"/>
              </a:ext>
            </a:extLst>
          </p:cNvPr>
          <p:cNvSpPr txBox="1"/>
          <p:nvPr/>
        </p:nvSpPr>
        <p:spPr>
          <a:xfrm>
            <a:off x="2819400" y="2530980"/>
            <a:ext cx="6337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 A</a:t>
            </a:r>
            <a:r>
              <a:rPr lang="en-US" dirty="0">
                <a:solidFill>
                  <a:srgbClr val="FF0000"/>
                </a:solidFill>
              </a:rPr>
              <a:t> website that effectively uses animations to improve user experience, guide attention, and create an engaging, dynamic, and immersive experience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, 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4100FE4-63BA-6B0B-0E45-401728E045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3607129"/>
            <a:ext cx="2295524" cy="2483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D8D7D93-472B-6352-D286-56A13F2A39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2701" y="3643572"/>
            <a:ext cx="2295525" cy="24830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2067305"/>
            <a:ext cx="8691625" cy="51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CONCLUSION: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0656CA79-1404-A189-7D8D-19F2BC43DCF7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2133600" y="2762368"/>
            <a:ext cx="6324600" cy="2851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  <a:latin typeface="Google Sans"/>
              </a:rPr>
              <a:t>*T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oogle Sans"/>
              </a:rPr>
              <a:t>he conclusion of a webpage can provide a visually engaging and memorable final impression. The animation should serve a clear purpose, such as reinforcing the main message or guiding the user to a final call-to-action, rather than being purely decorative.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Google Sans"/>
              </a:rPr>
              <a:t/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2999" y="9852576"/>
            <a:ext cx="7915275" cy="326707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1277651"/>
            <a:ext cx="6270625" cy="35561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/>
            </a:r>
            <a:br>
              <a:rPr lang="en-US" sz="4250" spc="5" dirty="0"/>
            </a:br>
            <a:r>
              <a:rPr lang="en-US" sz="4250" spc="5" dirty="0"/>
              <a:t>     </a:t>
            </a:r>
            <a:r>
              <a:rPr lang="en-US" sz="6000" spc="5" dirty="0"/>
              <a:t>PROJECT TITLE</a:t>
            </a:r>
            <a:br>
              <a:rPr lang="en-US" sz="6000" spc="5" dirty="0"/>
            </a:br>
            <a:r>
              <a:rPr lang="en-US" sz="4250" spc="5" dirty="0"/>
              <a:t/>
            </a:r>
            <a:br>
              <a:rPr lang="en-US" sz="4250" spc="5" dirty="0"/>
            </a:br>
            <a:r>
              <a:rPr lang="en-US" sz="4250" spc="5" dirty="0"/>
              <a:t>     </a:t>
            </a:r>
            <a:r>
              <a:rPr lang="en-US" sz="4250" spc="5" dirty="0">
                <a:solidFill>
                  <a:srgbClr val="EE0000"/>
                </a:solidFill>
              </a:rPr>
              <a:t>WEBPAGE WITH ANIMATION…!</a:t>
            </a:r>
            <a:endParaRPr sz="4250" dirty="0">
              <a:solidFill>
                <a:srgbClr val="EE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1038164" y="5779397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00" y="8687604"/>
            <a:ext cx="10805313" cy="525367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xmlns="" id="{20383345-3C38-CF75-85BF-FF442DF6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455" y="-990600"/>
            <a:ext cx="4115055" cy="3276599"/>
          </a:xfrm>
        </p:spPr>
        <p:txBody>
          <a:bodyPr/>
          <a:lstStyle/>
          <a:p>
            <a:r>
              <a:rPr lang="en-IN" dirty="0"/>
              <a:t>AGENDA: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2984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1927263"/>
            <a:ext cx="8315325" cy="41408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2800" dirty="0">
                <a:solidFill>
                  <a:schemeClr val="tx2"/>
                </a:solidFill>
                <a:latin typeface="Algerian" panose="04020705040A02060702" pitchFamily="82" charset="0"/>
              </a:rPr>
              <a:t>PROBLEM STATEMENTS: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 visual learning platform that        uses animation to explain complex concepts, making them more engaging and easier to understand for          learners. 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199" y="1857375"/>
            <a:ext cx="83280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B840FC-F3B9-0C67-EA20-C476B440C611}"/>
              </a:ext>
            </a:extLst>
          </p:cNvPr>
          <p:cNvSpPr txBox="1"/>
          <p:nvPr/>
        </p:nvSpPr>
        <p:spPr>
          <a:xfrm>
            <a:off x="1447800" y="2819400"/>
            <a:ext cx="6553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Google Sans"/>
              </a:rPr>
              <a:t>*To create a webpage with animation for a project overview, you can use online website builders like Wix to add animated effects to your website elements and page transitions. You can also use animated video makers, such as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oogle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Canva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oogle Sans"/>
              </a:rPr>
              <a:t>, to create an animated video overview that you can then embed on your webpage.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78" y="1905000"/>
            <a:ext cx="9277350" cy="1278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>
                <a:latin typeface="Algerian" panose="04020705040A02060702" pitchFamily="82" charset="0"/>
              </a:rPr>
              <a:t>END USERS:</a:t>
            </a:r>
            <a:r>
              <a:rPr lang="en-US" sz="1600" spc="25" dirty="0"/>
              <a:t/>
            </a:r>
            <a:br>
              <a:rPr lang="en-US" sz="1600" spc="25" dirty="0"/>
            </a:br>
            <a:r>
              <a:rPr lang="en-US" sz="1600" spc="25" dirty="0"/>
              <a:t> </a:t>
            </a:r>
            <a:br>
              <a:rPr lang="en-US" sz="1600" spc="25" dirty="0"/>
            </a:br>
            <a:r>
              <a:rPr lang="en-US" sz="1600" spc="25" dirty="0">
                <a:latin typeface="+mn-lt"/>
              </a:rPr>
              <a:t/>
            </a:r>
            <a:br>
              <a:rPr lang="en-US" sz="1600" spc="25" dirty="0">
                <a:latin typeface="+mn-lt"/>
              </a:rPr>
            </a:br>
            <a:endParaRPr sz="16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5B3BEC-CE29-B157-95D6-259B8126E9AB}"/>
              </a:ext>
            </a:extLst>
          </p:cNvPr>
          <p:cNvSpPr txBox="1"/>
          <p:nvPr/>
        </p:nvSpPr>
        <p:spPr>
          <a:xfrm>
            <a:off x="1963910" y="2711232"/>
            <a:ext cx="538928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Google Sans"/>
              </a:rPr>
              <a:t>*End users for webpages with animation are primarily website visitors or users interacting with the webpage. The animations are designed to enhance their experience and achieve specific goals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1800" y="1962745"/>
            <a:ext cx="696277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8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Tools and Technologies:</a:t>
            </a:r>
            <a: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sz="1600" b="0" dirty="0">
              <a:latin typeface="+mn-l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B85EF9-12C6-A9F6-4E8B-1897A6D4E53E}"/>
              </a:ext>
            </a:extLst>
          </p:cNvPr>
          <p:cNvSpPr txBox="1"/>
          <p:nvPr/>
        </p:nvSpPr>
        <p:spPr>
          <a:xfrm>
            <a:off x="3124200" y="2797319"/>
            <a:ext cx="61175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*The most effective webpages use interactive elements, 3D graphics, and dynamic scrolling to create an immersive experience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Google Sans"/>
              </a:rPr>
              <a:t>. This technique is often used for tech portfolios or corporate websites to engage visitors and explain complex systems visually. 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8"/>
          <p:cNvSpPr txBox="1"/>
          <p:nvPr/>
        </p:nvSpPr>
        <p:spPr>
          <a:xfrm>
            <a:off x="1971870" y="1803400"/>
            <a:ext cx="6257730" cy="45352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latin typeface="Algerian" panose="04020705040A02060702" pitchFamily="82" charset="0"/>
                <a:cs typeface="Trebuchet MS"/>
              </a:rPr>
              <a:t>POTFOLIO DESIGN AND LAYOUT: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spc="15" dirty="0">
                <a:latin typeface="Trebuchet MS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D01FB9-3B5F-E315-B79D-C177FF3E3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1400" y="2647020"/>
            <a:ext cx="381000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95399"/>
            <a:ext cx="7848600" cy="243840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FEATURES AND FUNCTIONALITY:</a:t>
            </a:r>
            <a:br>
              <a:rPr lang="en-IN" sz="3200" dirty="0">
                <a:latin typeface="Algerian" panose="04020705040A02060702" pitchFamily="82" charset="0"/>
              </a:rPr>
            </a:br>
            <a:endParaRPr lang="en-IN" b="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002DB7-1CDD-D234-2D04-751701FA4729}"/>
              </a:ext>
            </a:extLst>
          </p:cNvPr>
          <p:cNvSpPr txBox="1"/>
          <p:nvPr/>
        </p:nvSpPr>
        <p:spPr>
          <a:xfrm>
            <a:off x="2895601" y="2667000"/>
            <a:ext cx="5791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*The future of web page animation is characterized by a blend of enhanced visual appeal, improved user experience, and deeper functionality, moving beyond purely decorative elements.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591</TotalTime>
  <Words>264</Words>
  <Application>Microsoft Office PowerPoint</Application>
  <PresentationFormat>Custom</PresentationFormat>
  <Paragraphs>52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 Digital          Portfolio</vt:lpstr>
      <vt:lpstr>      PROJECT TITLE       WEBPAGE WITH ANIMATION…!</vt:lpstr>
      <vt:lpstr>AGENDA:</vt:lpstr>
      <vt:lpstr>PROBLEM STATEMENTS:  A visual learning platform that        uses animation to explain complex concepts, making them more engaging and easier to understand for          learners. </vt:lpstr>
      <vt:lpstr>PROJECT OVERVIEW:</vt:lpstr>
      <vt:lpstr>END USERS:    </vt:lpstr>
      <vt:lpstr>Tools and Technologies: </vt:lpstr>
      <vt:lpstr>Slide 8</vt:lpstr>
      <vt:lpstr>FEATURES AND FUNCTIONALITY: </vt:lpstr>
      <vt:lpstr>RESULTS AND SCREENSHOTS: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31</cp:revision>
  <dcterms:created xsi:type="dcterms:W3CDTF">2024-03-29T15:07:22Z</dcterms:created>
  <dcterms:modified xsi:type="dcterms:W3CDTF">2025-09-01T12:50:21Z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