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7104063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82" d="100"/>
          <a:sy n="82" d="100"/>
        </p:scale>
        <p:origin x="139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FCA93-A9A5-4BC2-B907-E1E86F95F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110B99-B32F-42A3-9256-7794EB155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2AC3F7-B1DE-4B62-AAF7-B44AA5E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4C540-16DE-4B7B-ADEC-420CFCCE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FAAD2D-B9A7-42BA-A503-103259EB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A31BE-82F3-4ACD-A5C6-B857B0D6B683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325897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A09D7-1ACB-477E-AB36-FC7FF2D3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68B3FA-1730-4F19-BDA8-32104EEFB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B1931A-AE7C-4903-9B36-17F53F84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117678-44EA-4473-A785-1C94A369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250F2F-66CD-47AF-8E63-902B57D0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AA4F1-4360-48EA-B267-C7AD9BA2078F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314047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D94D71-01AF-4717-9A46-D3AA6B2A0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BA6137-E382-410E-8AF2-699EE355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9A8A0B-6F3B-4618-8BEA-33EF3B43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373DC-6C74-4F15-A211-1045C15F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880EAA-A24C-46DB-BE64-EA45E87A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CCB73-336E-489A-B765-83B0D2E227F4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423592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93328-4445-4C62-9FA7-649E2BC2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CC231-B686-44CB-B8F3-397B549B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4507BF-9F2A-42AF-BA23-7E1AECED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E7313A-BDF3-41E8-AAAE-A68C69CB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9B08C-BA5C-49EB-8A1D-69253D2A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22031-797F-49B9-98B3-901E1D3B006F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24276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76C005-416C-4874-9FDF-FB855170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FCAD94-2509-47FC-B757-E683FA55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0D1BC2-BA21-49DF-AB25-8EE0494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8A4E33-33F1-4316-A475-8EBB901D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0DA67A-07E4-4CA7-B7B3-3891683A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B1AAD-F52B-4DBE-85A5-B6570446C206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207572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E7E49-3571-4BFE-831F-CDEC1C13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E3739-537E-40FC-8E0A-0DF5A1B8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38FD9D-7F7C-41DD-B37C-11433352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693B31-1465-49CE-A26D-2AFA2C1C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7759A2-E3BB-4535-8B86-AEDEB499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975211-7F23-4734-97D6-FDDC55FB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7DB56-3E8F-434A-9BED-39CAD51267CC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1343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423BF-E6C3-4261-BB31-CA835C68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7EFA77-4A67-4EF0-9B26-F30A036D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B668F0-C230-41A3-90F1-50DAFC8B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B197099-A652-46A5-B5D0-D31CFB702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4970E-7F38-4D0A-AFEB-49E801B01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3355C4-3909-44C5-BF43-1AFDCEE4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39962B-EA7A-45F8-99E9-255AA38C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63CDEDD-E536-4DD2-BA25-E504380D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CC87E-24D2-45FF-9AB8-E96C85B68D69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97947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27E00-4748-4A68-9092-815E41F0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131A95-E470-4288-8153-9713B9E6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3A774D-DC91-4D7F-A5B7-0D4848F0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9BFC13-B705-41CB-B5AC-F47FD99E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B110F-CB88-439A-95F9-B0C6E1908A21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442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D56146-C48F-4B4B-9598-1AC714E7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086181-E648-47E1-87EF-5036A7E4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F6BCED-57D0-4AFB-8BF9-A5B5CFC6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913C9-7EA4-45F3-82DE-DB29F2B54D22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67998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91F74-7229-477D-BB81-3F751732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F5F78-440C-48A0-9C42-1167F597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49A37D-3A0D-41E1-9C06-9F97FFC2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CC96A3-41D8-4F41-BC52-C8396A30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28C61-26E6-4676-9DFF-C8A31399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8876AC-2F18-4079-8AB0-D9998A6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11478-3874-4CEB-B699-0AF3C37503DD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354421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910D0-FEC1-4524-A983-CD4ADE6A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9269F4-0A01-4211-B1A6-9C92FB2B1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7EEA87-229B-40A4-9FD2-BCC9478B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2A9B42-FD21-4658-A09D-CE2F252C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AAF0EF-1CC8-4111-81FB-ED0F925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AF3E1A-84AD-49F6-B956-739040FD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1F636-B5C5-41B9-80A9-C90ED0D205D3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6649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84EBD9-1C08-4A1A-A26C-73147F02D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t-IT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906C19-F00E-4064-A00C-3545DDF2C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t-IT"/>
              <a:t>Haga clic para modificar el estilo de texto del patrón</a:t>
            </a:r>
          </a:p>
          <a:p>
            <a:pPr lvl="1"/>
            <a:r>
              <a:rPr lang="es-ES" altLang="it-IT"/>
              <a:t>Segundo nivel</a:t>
            </a:r>
          </a:p>
          <a:p>
            <a:pPr lvl="2"/>
            <a:r>
              <a:rPr lang="es-ES" altLang="it-IT"/>
              <a:t>Tercer nivel</a:t>
            </a:r>
          </a:p>
          <a:p>
            <a:pPr lvl="3"/>
            <a:r>
              <a:rPr lang="es-ES" altLang="it-IT"/>
              <a:t>Cuarto nivel</a:t>
            </a:r>
          </a:p>
          <a:p>
            <a:pPr lvl="4"/>
            <a:r>
              <a:rPr lang="es-ES" altLang="it-IT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FE43C0E-DBF3-4D36-B646-2A612C3622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36C1DD-33B1-48F4-B171-037D6C7143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8EC4136-1F26-4D9E-8BA3-1B126F4B48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F3CC6A-A0CF-4AA0-9A9F-1DDCF19DCA6D}" type="slidenum">
              <a:rPr lang="es-ES" altLang="it-IT"/>
              <a:pPr/>
              <a:t>‹N›</a:t>
            </a:fld>
            <a:endParaRPr lang="es-E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65BDB942-6560-4A27-A9AB-A16C9F1494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9688" y="3500438"/>
            <a:ext cx="4898776" cy="647700"/>
          </a:xfrm>
        </p:spPr>
        <p:txBody>
          <a:bodyPr anchor="ctr"/>
          <a:lstStyle/>
          <a:p>
            <a:pPr algn="l"/>
            <a:r>
              <a:rPr lang="es-UY" altLang="it-IT" sz="4400" b="1" dirty="0">
                <a:solidFill>
                  <a:srgbClr val="92D050"/>
                </a:solidFill>
                <a:latin typeface="Bodoni MT" panose="02070603080606020203" pitchFamily="18" charset="0"/>
              </a:rPr>
              <a:t>Moving to Las Vegas</a:t>
            </a:r>
            <a:endParaRPr lang="es-ES" altLang="it-IT" sz="4400" b="1" dirty="0">
              <a:solidFill>
                <a:srgbClr val="92D050"/>
              </a:solidFill>
              <a:latin typeface="Bodoni MT" panose="02070603080606020203" pitchFamily="18" charset="0"/>
            </a:endParaRPr>
          </a:p>
        </p:txBody>
      </p:sp>
      <p:sp>
        <p:nvSpPr>
          <p:cNvPr id="2209" name="Rectangle 161">
            <a:extLst>
              <a:ext uri="{FF2B5EF4-FFF2-40B4-BE49-F238E27FC236}">
                <a16:creationId xmlns:a16="http://schemas.microsoft.com/office/drawing/2014/main" id="{BD12F257-A68A-4AEB-AD93-399D84534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4437112"/>
            <a:ext cx="4898776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br>
              <a:rPr lang="es-UY" altLang="it-IT" sz="1600" b="1" dirty="0">
                <a:solidFill>
                  <a:schemeClr val="bg1"/>
                </a:solidFill>
              </a:rPr>
            </a:br>
            <a:r>
              <a:rPr lang="es-UY" altLang="it-IT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Coursera IBM Data Science Capstone</a:t>
            </a:r>
          </a:p>
          <a:p>
            <a:pPr algn="l"/>
            <a:endParaRPr lang="es-UY" altLang="it-IT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r"/>
            <a:r>
              <a:rPr lang="es-UY" altLang="it-IT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Aug 1</a:t>
            </a:r>
            <a:r>
              <a:rPr lang="es-UY" altLang="it-IT" sz="1400" b="1" baseline="30000" dirty="0">
                <a:solidFill>
                  <a:schemeClr val="bg1"/>
                </a:solidFill>
                <a:latin typeface="Trebuchet MS" panose="020B0603020202020204" pitchFamily="34" charset="0"/>
              </a:rPr>
              <a:t>st</a:t>
            </a:r>
            <a:r>
              <a:rPr lang="es-UY" altLang="it-IT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, 2019</a:t>
            </a:r>
          </a:p>
          <a:p>
            <a:pPr algn="r"/>
            <a:endParaRPr lang="es-UY" altLang="it-IT" sz="1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r"/>
            <a:r>
              <a:rPr lang="es-UY" altLang="it-IT" sz="1400" b="1" i="1" dirty="0">
                <a:solidFill>
                  <a:schemeClr val="bg1"/>
                </a:solidFill>
                <a:latin typeface="Trebuchet MS" panose="020B0603020202020204" pitchFamily="34" charset="0"/>
              </a:rPr>
              <a:t>Stefano Magarotto</a:t>
            </a:r>
          </a:p>
          <a:p>
            <a:pPr algn="r"/>
            <a:endParaRPr lang="es-ES" altLang="it-IT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05F6BD7-577E-4EB9-8F2A-8E324396F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Table</a:t>
            </a:r>
            <a:r>
              <a:rPr lang="it-IT" altLang="it-IT" dirty="0">
                <a:solidFill>
                  <a:schemeClr val="bg1"/>
                </a:solidFill>
                <a:latin typeface="Bodoni MT" panose="02070603080606020203" pitchFamily="18" charset="0"/>
              </a:rPr>
              <a:t> of </a:t>
            </a:r>
            <a:r>
              <a:rPr lang="it-IT" alt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Contents</a:t>
            </a:r>
            <a:endParaRPr lang="it-IT" alt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E80F523-8C7B-4937-9C5F-86D2C4C56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779096" cy="4525963"/>
          </a:xfrm>
        </p:spPr>
        <p:txBody>
          <a:bodyPr/>
          <a:lstStyle/>
          <a:p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1.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Introduction</a:t>
            </a: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/ Business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problem</a:t>
            </a:r>
            <a:endParaRPr lang="it-IT" altLang="it-IT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2. Data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Section</a:t>
            </a:r>
            <a:endParaRPr lang="it-IT" altLang="it-IT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it-IT" altLang="it-IT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F277C4-4DDB-4E90-AD5A-142A83F8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sz="4000" dirty="0">
                <a:solidFill>
                  <a:schemeClr val="bg1"/>
                </a:solidFill>
              </a:rPr>
              <a:t>1. </a:t>
            </a:r>
            <a:r>
              <a:rPr lang="it-IT" altLang="it-IT" sz="4000" dirty="0" err="1">
                <a:solidFill>
                  <a:schemeClr val="bg1"/>
                </a:solidFill>
              </a:rPr>
              <a:t>Introduction</a:t>
            </a:r>
            <a:r>
              <a:rPr lang="it-IT" altLang="it-IT" sz="4000" dirty="0">
                <a:solidFill>
                  <a:schemeClr val="bg1"/>
                </a:solidFill>
              </a:rPr>
              <a:t> / Business </a:t>
            </a:r>
            <a:r>
              <a:rPr lang="it-IT" altLang="it-IT" sz="4000" dirty="0" err="1">
                <a:solidFill>
                  <a:schemeClr val="bg1"/>
                </a:solidFill>
              </a:rPr>
              <a:t>problem</a:t>
            </a:r>
            <a:endParaRPr lang="it-IT" altLang="it-IT" sz="4000" dirty="0">
              <a:solidFill>
                <a:schemeClr val="bg1"/>
              </a:solidFill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87F788C-E4AE-4B63-BFA6-7276BD069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340768"/>
            <a:ext cx="6779096" cy="4968552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1.1 Scenario</a:t>
            </a:r>
          </a:p>
          <a:p>
            <a:pPr marL="0" indent="0">
              <a:buNone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curretly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living in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Italy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in 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sparkling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university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town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called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Padova/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Padua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. 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have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plenty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of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attractions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especially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parks for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children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shopping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wife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theatres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me. 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got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job in Las Vegas and 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planning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relocate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if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 can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find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place to live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similar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1.2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Problem</a:t>
            </a: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to be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solved</a:t>
            </a:r>
            <a:endParaRPr lang="it-IT" altLang="it-IT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find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Las Vegas area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similar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availability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of a single house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min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2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bedrooms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2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bathrooms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a garage and a garden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swimming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pool, no HOA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fees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build after 2009 and a budget of $500k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nearby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primary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middle and high schools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maximum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distance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from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Caesars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Palace Casino (job location): 10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miles</a:t>
            </a: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F277C4-4DDB-4E90-AD5A-142A83F8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sz="4000" dirty="0">
                <a:solidFill>
                  <a:schemeClr val="bg1"/>
                </a:solidFill>
              </a:rPr>
              <a:t>1. </a:t>
            </a:r>
            <a:r>
              <a:rPr lang="it-IT" altLang="it-IT" sz="4000" dirty="0" err="1">
                <a:solidFill>
                  <a:schemeClr val="bg1"/>
                </a:solidFill>
              </a:rPr>
              <a:t>Introduction</a:t>
            </a:r>
            <a:r>
              <a:rPr lang="it-IT" altLang="it-IT" sz="4000" dirty="0">
                <a:solidFill>
                  <a:schemeClr val="bg1"/>
                </a:solidFill>
              </a:rPr>
              <a:t> / Business </a:t>
            </a:r>
            <a:r>
              <a:rPr lang="it-IT" altLang="it-IT" sz="4000" dirty="0" err="1">
                <a:solidFill>
                  <a:schemeClr val="bg1"/>
                </a:solidFill>
              </a:rPr>
              <a:t>problem</a:t>
            </a:r>
            <a:endParaRPr lang="it-IT" altLang="it-IT" sz="4000" dirty="0">
              <a:solidFill>
                <a:schemeClr val="bg1"/>
              </a:solidFill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87F788C-E4AE-4B63-BFA6-7276BD069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779096" cy="4525963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1.3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Potential</a:t>
            </a: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audience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This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project can be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useful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all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those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people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that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relocate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their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families in the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same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country or in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different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countries 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even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continents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can be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useful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businesses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that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are planning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relocate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are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considering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their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employees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needs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in the global balance of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cons.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can be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adapted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to the case of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evaluating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new business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opportunity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in 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certain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Last,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but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not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least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can be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useful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everyone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interested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in Data Science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possible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solution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practical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case.</a:t>
            </a:r>
          </a:p>
          <a:p>
            <a:pPr marL="0" indent="0">
              <a:buNone/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1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F277C4-4DDB-4E90-AD5A-142A83F8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sz="4000" dirty="0">
                <a:solidFill>
                  <a:schemeClr val="bg1"/>
                </a:solidFill>
              </a:rPr>
              <a:t>2. Data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87F788C-E4AE-4B63-BFA6-7276BD069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779096" cy="4525963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2.1 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Geodata for Padova/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Padua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(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Nominatim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geocode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Foursquare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Folium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Geodata for Las Vegas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neighborhoods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including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the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sorrounding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cities of North Las Vegas and Henderson, plus the Census-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designated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places of Blue Diamond, Enterprise, Paradise, Spring Valley,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Summerlin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South, Sunrise Manor, Whitney and Winchester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(Wikipedia,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Nominatim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geocode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Foursquare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Folium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List of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houses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buy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(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zillow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Nominatim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geocode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Folium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2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F277C4-4DDB-4E90-AD5A-142A83F8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sz="4000" dirty="0">
                <a:solidFill>
                  <a:schemeClr val="bg1"/>
                </a:solidFill>
              </a:rPr>
              <a:t>2. Data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87F788C-E4AE-4B63-BFA6-7276BD069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779096" cy="4525963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2.2 Data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Padova/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Padua</a:t>
            </a: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My location: latitudine and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longitude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(45.3959547,11.8802724)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Parks: from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Foursquare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with a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specific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radius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of 2.5km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same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for schools, shopping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theatres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(from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Foursquare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) and a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specific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radius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of 2.5km.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 features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we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are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interested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are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distance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, review score, opening hours and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if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they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are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trending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921B732-DAE8-424A-ADDA-E59E316F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96952"/>
            <a:ext cx="3816424" cy="16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4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F277C4-4DDB-4E90-AD5A-142A83F8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sz="4000" dirty="0">
                <a:solidFill>
                  <a:schemeClr val="bg1"/>
                </a:solidFill>
              </a:rPr>
              <a:t>2. Data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87F788C-E4AE-4B63-BFA6-7276BD069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340768"/>
            <a:ext cx="6779096" cy="4785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Las Vegas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Potential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houses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to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buy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(with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latitude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longitude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for Padova/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Padua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, in Las Vegas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we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use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foursquare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with a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radius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of 8km (5mi)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because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easier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to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reach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a more far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away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destination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So parks, schools, shopping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theatres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(from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Foursquare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) and a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specific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radius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of 8km (5mi).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The features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we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are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interested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are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distance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from house, review score, opening hours and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if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they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are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trending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We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consider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also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the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distance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of the house from the 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jobplace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(</a:t>
            </a:r>
            <a:r>
              <a:rPr lang="it-IT" alt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Caesars</a:t>
            </a:r>
            <a:r>
              <a:rPr lang="it-IT" alt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Palace Casino Las Vegas).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alt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34F68F-DE7C-40C9-9560-24DC9F71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80" y="1988840"/>
            <a:ext cx="4510816" cy="21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062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528</Words>
  <Application>Microsoft Office PowerPoint</Application>
  <PresentationFormat>Presentazione su schermo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9" baseType="lpstr">
      <vt:lpstr>Arial</vt:lpstr>
      <vt:lpstr>Diseño predeterminado</vt:lpstr>
      <vt:lpstr>Moving to Las Vegas</vt:lpstr>
      <vt:lpstr>Table of Contents</vt:lpstr>
      <vt:lpstr>1. Introduction / Business problem</vt:lpstr>
      <vt:lpstr>1. Introduction / Business problem</vt:lpstr>
      <vt:lpstr>2. Data</vt:lpstr>
      <vt:lpstr>2. Data</vt:lpstr>
      <vt:lpstr>2. Data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Firebreaker</cp:lastModifiedBy>
  <cp:revision>683</cp:revision>
  <cp:lastPrinted>2019-08-01T14:40:09Z</cp:lastPrinted>
  <dcterms:created xsi:type="dcterms:W3CDTF">2010-05-23T14:28:12Z</dcterms:created>
  <dcterms:modified xsi:type="dcterms:W3CDTF">2019-08-01T15:47:53Z</dcterms:modified>
</cp:coreProperties>
</file>