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7" r:id="rId9"/>
    <p:sldId id="263" r:id="rId10"/>
    <p:sldId id="265" r:id="rId11"/>
    <p:sldId id="270" r:id="rId12"/>
    <p:sldId id="266" r:id="rId13"/>
    <p:sldId id="272" r:id="rId14"/>
    <p:sldId id="269" r:id="rId15"/>
    <p:sldId id="268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95C589-D51D-4905-83A3-81D2581095DF}" v="5" dt="2024-01-08T02:58:30.1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ep Maggon" userId="d90ff96be3637297" providerId="LiveId" clId="{1F95C589-D51D-4905-83A3-81D2581095DF}"/>
    <pc:docChg chg="custSel addSld delSld modSld">
      <pc:chgData name="Sandeep Maggon" userId="d90ff96be3637297" providerId="LiveId" clId="{1F95C589-D51D-4905-83A3-81D2581095DF}" dt="2024-01-07T21:04:10.918" v="741" actId="20577"/>
      <pc:docMkLst>
        <pc:docMk/>
      </pc:docMkLst>
      <pc:sldChg chg="modSp mod">
        <pc:chgData name="Sandeep Maggon" userId="d90ff96be3637297" providerId="LiveId" clId="{1F95C589-D51D-4905-83A3-81D2581095DF}" dt="2024-01-07T21:02:06.162" v="689" actId="113"/>
        <pc:sldMkLst>
          <pc:docMk/>
          <pc:sldMk cId="3604773845" sldId="257"/>
        </pc:sldMkLst>
        <pc:spChg chg="mod">
          <ac:chgData name="Sandeep Maggon" userId="d90ff96be3637297" providerId="LiveId" clId="{1F95C589-D51D-4905-83A3-81D2581095DF}" dt="2024-01-07T21:02:06.162" v="689" actId="113"/>
          <ac:spMkLst>
            <pc:docMk/>
            <pc:sldMk cId="3604773845" sldId="257"/>
            <ac:spMk id="3" creationId="{E357C42E-97A1-DBCC-54FE-777007045ACF}"/>
          </ac:spMkLst>
        </pc:spChg>
      </pc:sldChg>
      <pc:sldChg chg="modSp mod">
        <pc:chgData name="Sandeep Maggon" userId="d90ff96be3637297" providerId="LiveId" clId="{1F95C589-D51D-4905-83A3-81D2581095DF}" dt="2024-01-07T20:52:48.695" v="585" actId="20577"/>
        <pc:sldMkLst>
          <pc:docMk/>
          <pc:sldMk cId="3263607195" sldId="258"/>
        </pc:sldMkLst>
        <pc:spChg chg="mod">
          <ac:chgData name="Sandeep Maggon" userId="d90ff96be3637297" providerId="LiveId" clId="{1F95C589-D51D-4905-83A3-81D2581095DF}" dt="2024-01-07T20:52:48.695" v="585" actId="20577"/>
          <ac:spMkLst>
            <pc:docMk/>
            <pc:sldMk cId="3263607195" sldId="258"/>
            <ac:spMk id="3" creationId="{2744B798-8AEB-B7BB-405F-BF2F9D81B571}"/>
          </ac:spMkLst>
        </pc:spChg>
      </pc:sldChg>
      <pc:sldChg chg="addSp delSp modSp mod">
        <pc:chgData name="Sandeep Maggon" userId="d90ff96be3637297" providerId="LiveId" clId="{1F95C589-D51D-4905-83A3-81D2581095DF}" dt="2024-01-07T21:02:33.576" v="692" actId="20577"/>
        <pc:sldMkLst>
          <pc:docMk/>
          <pc:sldMk cId="4042892949" sldId="259"/>
        </pc:sldMkLst>
        <pc:spChg chg="mod">
          <ac:chgData name="Sandeep Maggon" userId="d90ff96be3637297" providerId="LiveId" clId="{1F95C589-D51D-4905-83A3-81D2581095DF}" dt="2024-01-07T20:57:52.823" v="657" actId="1076"/>
          <ac:spMkLst>
            <pc:docMk/>
            <pc:sldMk cId="4042892949" sldId="259"/>
            <ac:spMk id="2" creationId="{115EE91C-99D7-4053-FA78-2B6A3D458B85}"/>
          </ac:spMkLst>
        </pc:spChg>
        <pc:spChg chg="mod">
          <ac:chgData name="Sandeep Maggon" userId="d90ff96be3637297" providerId="LiveId" clId="{1F95C589-D51D-4905-83A3-81D2581095DF}" dt="2024-01-07T21:02:33.576" v="692" actId="20577"/>
          <ac:spMkLst>
            <pc:docMk/>
            <pc:sldMk cId="4042892949" sldId="259"/>
            <ac:spMk id="3" creationId="{6C5A4A50-AA0F-13DC-7958-5234453A710F}"/>
          </ac:spMkLst>
        </pc:spChg>
        <pc:picChg chg="del">
          <ac:chgData name="Sandeep Maggon" userId="d90ff96be3637297" providerId="LiveId" clId="{1F95C589-D51D-4905-83A3-81D2581095DF}" dt="2024-01-07T20:58:37.223" v="664" actId="478"/>
          <ac:picMkLst>
            <pc:docMk/>
            <pc:sldMk cId="4042892949" sldId="259"/>
            <ac:picMk id="4" creationId="{1CAD875F-041A-7A7D-F827-3AC8624EDAEC}"/>
          </ac:picMkLst>
        </pc:picChg>
        <pc:picChg chg="add mod">
          <ac:chgData name="Sandeep Maggon" userId="d90ff96be3637297" providerId="LiveId" clId="{1F95C589-D51D-4905-83A3-81D2581095DF}" dt="2024-01-07T21:00:07.128" v="687" actId="1035"/>
          <ac:picMkLst>
            <pc:docMk/>
            <pc:sldMk cId="4042892949" sldId="259"/>
            <ac:picMk id="6" creationId="{A9D729F8-5BC2-9863-2C7B-D4EA0698C38A}"/>
          </ac:picMkLst>
        </pc:picChg>
      </pc:sldChg>
      <pc:sldChg chg="modSp mod">
        <pc:chgData name="Sandeep Maggon" userId="d90ff96be3637297" providerId="LiveId" clId="{1F95C589-D51D-4905-83A3-81D2581095DF}" dt="2024-01-07T21:04:03.820" v="739" actId="20577"/>
        <pc:sldMkLst>
          <pc:docMk/>
          <pc:sldMk cId="2737238600" sldId="260"/>
        </pc:sldMkLst>
        <pc:spChg chg="mod">
          <ac:chgData name="Sandeep Maggon" userId="d90ff96be3637297" providerId="LiveId" clId="{1F95C589-D51D-4905-83A3-81D2581095DF}" dt="2024-01-07T21:04:03.820" v="739" actId="20577"/>
          <ac:spMkLst>
            <pc:docMk/>
            <pc:sldMk cId="2737238600" sldId="260"/>
            <ac:spMk id="3" creationId="{5F2B216C-8FF9-34D9-38C5-C42F5EA49091}"/>
          </ac:spMkLst>
        </pc:spChg>
      </pc:sldChg>
      <pc:sldChg chg="modSp mod">
        <pc:chgData name="Sandeep Maggon" userId="d90ff96be3637297" providerId="LiveId" clId="{1F95C589-D51D-4905-83A3-81D2581095DF}" dt="2024-01-07T21:04:10.918" v="741" actId="20577"/>
        <pc:sldMkLst>
          <pc:docMk/>
          <pc:sldMk cId="309632585" sldId="261"/>
        </pc:sldMkLst>
        <pc:spChg chg="mod">
          <ac:chgData name="Sandeep Maggon" userId="d90ff96be3637297" providerId="LiveId" clId="{1F95C589-D51D-4905-83A3-81D2581095DF}" dt="2024-01-07T21:04:10.918" v="741" actId="20577"/>
          <ac:spMkLst>
            <pc:docMk/>
            <pc:sldMk cId="309632585" sldId="261"/>
            <ac:spMk id="2" creationId="{36105F6B-40DD-97F0-434F-F57EAAD32D52}"/>
          </ac:spMkLst>
        </pc:spChg>
      </pc:sldChg>
      <pc:sldChg chg="modSp mod">
        <pc:chgData name="Sandeep Maggon" userId="d90ff96be3637297" providerId="LiveId" clId="{1F95C589-D51D-4905-83A3-81D2581095DF}" dt="2024-01-07T20:51:51.419" v="584" actId="20577"/>
        <pc:sldMkLst>
          <pc:docMk/>
          <pc:sldMk cId="964964278" sldId="262"/>
        </pc:sldMkLst>
        <pc:spChg chg="mod">
          <ac:chgData name="Sandeep Maggon" userId="d90ff96be3637297" providerId="LiveId" clId="{1F95C589-D51D-4905-83A3-81D2581095DF}" dt="2024-01-07T20:51:51.419" v="584" actId="20577"/>
          <ac:spMkLst>
            <pc:docMk/>
            <pc:sldMk cId="964964278" sldId="262"/>
            <ac:spMk id="3" creationId="{39D333BD-A799-8E0D-8BED-9700CDD2C3A1}"/>
          </ac:spMkLst>
        </pc:spChg>
      </pc:sldChg>
      <pc:sldChg chg="addSp modSp mod">
        <pc:chgData name="Sandeep Maggon" userId="d90ff96be3637297" providerId="LiveId" clId="{1F95C589-D51D-4905-83A3-81D2581095DF}" dt="2024-01-07T20:08:10.764" v="191"/>
        <pc:sldMkLst>
          <pc:docMk/>
          <pc:sldMk cId="1374116241" sldId="269"/>
        </pc:sldMkLst>
        <pc:spChg chg="mod">
          <ac:chgData name="Sandeep Maggon" userId="d90ff96be3637297" providerId="LiveId" clId="{1F95C589-D51D-4905-83A3-81D2581095DF}" dt="2024-01-07T19:41:56.805" v="169" actId="20577"/>
          <ac:spMkLst>
            <pc:docMk/>
            <pc:sldMk cId="1374116241" sldId="269"/>
            <ac:spMk id="3" creationId="{A5CE5B49-A5CD-F8CB-FF4B-E0F8A1D4CBFB}"/>
          </ac:spMkLst>
        </pc:spChg>
        <pc:picChg chg="add mod">
          <ac:chgData name="Sandeep Maggon" userId="d90ff96be3637297" providerId="LiveId" clId="{1F95C589-D51D-4905-83A3-81D2581095DF}" dt="2024-01-07T20:08:10.764" v="191"/>
          <ac:picMkLst>
            <pc:docMk/>
            <pc:sldMk cId="1374116241" sldId="269"/>
            <ac:picMk id="4" creationId="{0C56995E-D1E4-EDAB-3415-9670DC9346C5}"/>
          </ac:picMkLst>
        </pc:picChg>
      </pc:sldChg>
      <pc:sldChg chg="modSp new del mod">
        <pc:chgData name="Sandeep Maggon" userId="d90ff96be3637297" providerId="LiveId" clId="{1F95C589-D51D-4905-83A3-81D2581095DF}" dt="2024-01-07T20:46:24.239" v="441" actId="2696"/>
        <pc:sldMkLst>
          <pc:docMk/>
          <pc:sldMk cId="1950262729" sldId="271"/>
        </pc:sldMkLst>
        <pc:spChg chg="mod">
          <ac:chgData name="Sandeep Maggon" userId="d90ff96be3637297" providerId="LiveId" clId="{1F95C589-D51D-4905-83A3-81D2581095DF}" dt="2024-01-07T20:46:01.128" v="440" actId="20577"/>
          <ac:spMkLst>
            <pc:docMk/>
            <pc:sldMk cId="1950262729" sldId="271"/>
            <ac:spMk id="2" creationId="{451A12C5-6D75-B1D9-6D49-7BA618F908EE}"/>
          </ac:spMkLst>
        </pc:spChg>
      </pc:sldChg>
      <pc:sldChg chg="addSp delSp modSp new mod">
        <pc:chgData name="Sandeep Maggon" userId="d90ff96be3637297" providerId="LiveId" clId="{1F95C589-D51D-4905-83A3-81D2581095DF}" dt="2024-01-07T20:45:16.415" v="437" actId="20577"/>
        <pc:sldMkLst>
          <pc:docMk/>
          <pc:sldMk cId="3910298823" sldId="272"/>
        </pc:sldMkLst>
        <pc:spChg chg="mod">
          <ac:chgData name="Sandeep Maggon" userId="d90ff96be3637297" providerId="LiveId" clId="{1F95C589-D51D-4905-83A3-81D2581095DF}" dt="2024-01-07T20:37:02.622" v="192" actId="255"/>
          <ac:spMkLst>
            <pc:docMk/>
            <pc:sldMk cId="3910298823" sldId="272"/>
            <ac:spMk id="2" creationId="{37CE29A7-AA49-E31F-1EAE-43804722FCD9}"/>
          </ac:spMkLst>
        </pc:spChg>
        <pc:spChg chg="add del mod">
          <ac:chgData name="Sandeep Maggon" userId="d90ff96be3637297" providerId="LiveId" clId="{1F95C589-D51D-4905-83A3-81D2581095DF}" dt="2024-01-07T20:45:16.415" v="437" actId="20577"/>
          <ac:spMkLst>
            <pc:docMk/>
            <pc:sldMk cId="3910298823" sldId="272"/>
            <ac:spMk id="3" creationId="{3378C9D2-8A89-CA9E-CD10-7C7CB96483CA}"/>
          </ac:spMkLst>
        </pc:spChg>
        <pc:picChg chg="add del mod">
          <ac:chgData name="Sandeep Maggon" userId="d90ff96be3637297" providerId="LiveId" clId="{1F95C589-D51D-4905-83A3-81D2581095DF}" dt="2024-01-07T20:08:00.257" v="189"/>
          <ac:picMkLst>
            <pc:docMk/>
            <pc:sldMk cId="3910298823" sldId="272"/>
            <ac:picMk id="4" creationId="{975A3489-3E78-695E-7251-78D0B337E7B9}"/>
          </ac:picMkLst>
        </pc:picChg>
        <pc:picChg chg="add mod">
          <ac:chgData name="Sandeep Maggon" userId="d90ff96be3637297" providerId="LiveId" clId="{1F95C589-D51D-4905-83A3-81D2581095DF}" dt="2024-01-07T20:08:06.885" v="190"/>
          <ac:picMkLst>
            <pc:docMk/>
            <pc:sldMk cId="3910298823" sldId="272"/>
            <ac:picMk id="5" creationId="{3964ADD1-1A09-9D15-4628-7DC9C2668060}"/>
          </ac:picMkLst>
        </pc:picChg>
      </pc:sldChg>
    </pc:docChg>
  </pc:docChgLst>
  <pc:docChgLst>
    <pc:chgData name="Sandeep Maggo" userId="d90ff96be3637297" providerId="LiveId" clId="{1F95C589-D51D-4905-83A3-81D2581095DF}"/>
    <pc:docChg chg="addSld modSld">
      <pc:chgData name="Sandeep Maggo" userId="d90ff96be3637297" providerId="LiveId" clId="{1F95C589-D51D-4905-83A3-81D2581095DF}" dt="2024-01-08T02:58:45.989" v="37" actId="20577"/>
      <pc:docMkLst>
        <pc:docMk/>
      </pc:docMkLst>
      <pc:sldChg chg="modSp add mod">
        <pc:chgData name="Sandeep Maggo" userId="d90ff96be3637297" providerId="LiveId" clId="{1F95C589-D51D-4905-83A3-81D2581095DF}" dt="2024-01-08T02:58:45.989" v="37" actId="20577"/>
        <pc:sldMkLst>
          <pc:docMk/>
          <pc:sldMk cId="1677368811" sldId="273"/>
        </pc:sldMkLst>
        <pc:spChg chg="mod">
          <ac:chgData name="Sandeep Maggo" userId="d90ff96be3637297" providerId="LiveId" clId="{1F95C589-D51D-4905-83A3-81D2581095DF}" dt="2024-01-08T02:58:45.989" v="37" actId="20577"/>
          <ac:spMkLst>
            <pc:docMk/>
            <pc:sldMk cId="1677368811" sldId="273"/>
            <ac:spMk id="2" creationId="{E370BAE7-D9B1-5021-DD71-9F8E645C783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EA29C-A916-C23D-3DC5-C550845B71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3D92E-8749-E3D9-B968-9F00EFB42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674BA-AED0-3CCC-F565-E1E75E0C9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3301-3368-48DB-89E4-CBEE2183E2F1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0F672-59AE-A7E9-440B-11E88DF71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B98B0-6C16-8746-BBF6-3FA3AD625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F1DA-71C1-4752-BBA5-52B8807D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0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B120-DAD1-2F2E-1BA2-ADE800AF3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D050D-9610-CC11-E439-1EABDC459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EB473-1B0E-6BCD-8616-07FAF536D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3301-3368-48DB-89E4-CBEE2183E2F1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E2E81-623C-A044-8560-C09E55B10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A6E57-8C08-5B05-3B59-06AED1F1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F1DA-71C1-4752-BBA5-52B8807D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1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600C7-DD6D-816D-13ED-875FF297D9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C4C3C-E861-24E4-A92E-F1C15D7C7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90E92-B48D-3CFF-7A6A-E70A4858D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3301-3368-48DB-89E4-CBEE2183E2F1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E6D6E-DA78-E19D-C576-51AA78308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2F532-C605-D756-5104-BCF9B7FF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F1DA-71C1-4752-BBA5-52B8807D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6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B588-F97F-7281-7C39-29587D476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BDCED-A763-CCA8-9E5C-E3D9738BB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C90E4-9D61-F855-5BEB-D4E2389F3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3301-3368-48DB-89E4-CBEE2183E2F1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6F55E-9D40-526B-0870-597127587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AAAA-7A7E-79F1-9409-A6A7CA13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F1DA-71C1-4752-BBA5-52B8807D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60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0173A-FC33-7BC7-1038-65A328EC6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BC2E7-02FF-6DAF-1C58-8D4E162F4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C8237-1B82-DC5E-1746-AA4373AF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3301-3368-48DB-89E4-CBEE2183E2F1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FD094-8644-71E8-2FEE-D8249A0AB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B26A9-2881-351B-373A-59469A224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F1DA-71C1-4752-BBA5-52B8807D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1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CE6DF-8173-A063-C066-F4A2A0C7D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C2007-EB12-F668-7B00-4AC85FF85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9FF48-A675-AB0C-C1EC-17A0FB373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DE3E9-AB4C-8C7A-765C-7CFD1194D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3301-3368-48DB-89E4-CBEE2183E2F1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03542-1FA8-4FEC-ECCC-7E2B42255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59AEC-7396-A3C6-9ADB-F1BA29BE2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F1DA-71C1-4752-BBA5-52B8807D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32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B36AD-0DF3-1DCE-DE76-0DA600587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7094C-A156-EFF0-A547-264BEF395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DEF80-30FE-23EE-F218-4B8C22FF5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DC63AC-44BE-0C22-4A69-6E6E92C47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216C2-11F4-7034-8658-82CE8376F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2A7FA8-0C10-1DA3-110C-C688FDFE7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3301-3368-48DB-89E4-CBEE2183E2F1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771F40-E64F-3BA9-C078-3A78E1B6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808C5-D1BA-1048-6397-DE8DE134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F1DA-71C1-4752-BBA5-52B8807D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4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F258A-DC3D-1EBD-4B4A-5D8A56B4C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4B9A73-94D3-39CB-C614-C841C4D1E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3301-3368-48DB-89E4-CBEE2183E2F1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4A03A9-28F2-35A5-552E-A925A3FCB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1B153-9F58-7B04-68E1-C02E84771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F1DA-71C1-4752-BBA5-52B8807D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1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E635F9-3AD0-9A36-25AD-DE132558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3301-3368-48DB-89E4-CBEE2183E2F1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8094D-805D-FBC1-FDD7-C4C9BDF29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4063B-C731-E8C2-DCAA-8DBFB44BB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F1DA-71C1-4752-BBA5-52B8807D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8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47DC1-CF1E-63DD-1511-89FAA19D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39B7E-D4C1-DCDD-AED4-963B56043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36EC8-4368-8505-6321-767BC61C6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7AB20-41C2-BCC5-D264-CD790FCD8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3301-3368-48DB-89E4-CBEE2183E2F1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AB5FD-A8FF-6200-EE22-5B71698D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85878-2B92-1938-774F-885C09B6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F1DA-71C1-4752-BBA5-52B8807D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0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C7039-CCE5-FE9A-F3F9-A870D9DE0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B337BA-8DB1-90F3-6DE1-9EDB783DE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5A78C-8558-712C-868F-5B7F59CE3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D7539-3F32-50DD-5334-59DEB4268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3301-3368-48DB-89E4-CBEE2183E2F1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DB97C-BEE4-0FAB-C116-71F3FEA07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05826-BF73-49F3-FA51-FA5F85BB8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F1DA-71C1-4752-BBA5-52B8807D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0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1969D7-CA08-8A86-4207-F4BD71BA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DF386-A0E5-8705-53C6-D657F4F85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0A264-BBA4-858A-8985-7DA17A2A1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BB3301-3368-48DB-89E4-CBEE2183E2F1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15847-10F6-929C-F245-70DA76A40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535E0-5075-CC60-3E27-AC17E963E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9BF1DA-71C1-4752-BBA5-52B8807D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09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28DB3-8F10-D795-3EF5-0F9E2D8EC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Care Connect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7C42E-97A1-DBCC-54FE-777007045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Presented by </a:t>
            </a:r>
            <a:r>
              <a:rPr lang="en-US" dirty="0"/>
              <a:t>: </a:t>
            </a:r>
            <a:r>
              <a:rPr lang="en-US" dirty="0" err="1"/>
              <a:t>Samita</a:t>
            </a:r>
            <a:r>
              <a:rPr lang="en-US" dirty="0"/>
              <a:t> Maggo</a:t>
            </a:r>
          </a:p>
          <a:p>
            <a:r>
              <a:rPr lang="en-US" b="1" dirty="0"/>
              <a:t>Instructor</a:t>
            </a:r>
            <a:r>
              <a:rPr lang="en-US" dirty="0"/>
              <a:t> : Prof. LaTonya Lewis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red heart with text&#10;&#10;Description automatically generated">
            <a:extLst>
              <a:ext uri="{FF2B5EF4-FFF2-40B4-BE49-F238E27FC236}">
                <a16:creationId xmlns:a16="http://schemas.microsoft.com/office/drawing/2014/main" id="{69786FD0-A39B-2220-8514-4D89E47EB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258" y="4170784"/>
            <a:ext cx="2322091" cy="232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7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86C7-C2D0-0F56-8ADA-E90F36D1D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184150"/>
            <a:ext cx="10515600" cy="1325563"/>
          </a:xfrm>
        </p:spPr>
        <p:txBody>
          <a:bodyPr/>
          <a:lstStyle/>
          <a:p>
            <a:r>
              <a:rPr lang="en-US" u="sng" dirty="0"/>
              <a:t>Patient – Create Appointment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A45E79-E497-9E75-EB61-80F406E851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556" y="1387475"/>
            <a:ext cx="8204994" cy="7081044"/>
          </a:xfrm>
        </p:spPr>
      </p:pic>
      <p:pic>
        <p:nvPicPr>
          <p:cNvPr id="6" name="Picture 5" descr="A red heart with text&#10;&#10;Description automatically generated">
            <a:extLst>
              <a:ext uri="{FF2B5EF4-FFF2-40B4-BE49-F238E27FC236}">
                <a16:creationId xmlns:a16="http://schemas.microsoft.com/office/drawing/2014/main" id="{66E46D1C-966D-8A2F-BAA6-00FF8FA19D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258" y="4170784"/>
            <a:ext cx="2322091" cy="232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36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86C7-C2D0-0F56-8ADA-E90F36D1D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184150"/>
            <a:ext cx="10515600" cy="1325563"/>
          </a:xfrm>
        </p:spPr>
        <p:txBody>
          <a:bodyPr/>
          <a:lstStyle/>
          <a:p>
            <a:r>
              <a:rPr lang="en-US" u="sng" dirty="0"/>
              <a:t>Patient – Update/Cancel Appointment</a:t>
            </a:r>
          </a:p>
        </p:txBody>
      </p:sp>
      <p:pic>
        <p:nvPicPr>
          <p:cNvPr id="6" name="Picture 5" descr="A red heart with text&#10;&#10;Description automatically generated">
            <a:extLst>
              <a:ext uri="{FF2B5EF4-FFF2-40B4-BE49-F238E27FC236}">
                <a16:creationId xmlns:a16="http://schemas.microsoft.com/office/drawing/2014/main" id="{66E46D1C-966D-8A2F-BAA6-00FF8FA19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258" y="4170784"/>
            <a:ext cx="2322091" cy="2322091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4734571-8F5F-7EE1-6D6D-49246849A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4850" y="1621675"/>
            <a:ext cx="8747060" cy="5637542"/>
          </a:xfrm>
        </p:spPr>
      </p:pic>
    </p:spTree>
    <p:extLst>
      <p:ext uri="{BB962C8B-B14F-4D97-AF65-F5344CB8AC3E}">
        <p14:creationId xmlns:p14="http://schemas.microsoft.com/office/powerpoint/2010/main" val="4153104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7A463-58B7-5E47-28CC-A146157AC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06" y="365124"/>
            <a:ext cx="10515600" cy="1325563"/>
          </a:xfrm>
        </p:spPr>
        <p:txBody>
          <a:bodyPr/>
          <a:lstStyle/>
          <a:p>
            <a:r>
              <a:rPr lang="en-US" u="sng" dirty="0"/>
              <a:t>Doctor – Accept/Reject Appointment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4F697C-9B12-E195-350B-81A512376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262" y="1690687"/>
            <a:ext cx="8256118" cy="4579483"/>
          </a:xfrm>
        </p:spPr>
      </p:pic>
      <p:pic>
        <p:nvPicPr>
          <p:cNvPr id="6" name="Picture 5" descr="A red heart with text&#10;&#10;Description automatically generated">
            <a:extLst>
              <a:ext uri="{FF2B5EF4-FFF2-40B4-BE49-F238E27FC236}">
                <a16:creationId xmlns:a16="http://schemas.microsoft.com/office/drawing/2014/main" id="{6CEE6AE1-45D9-11DF-36DD-EAE02B7A11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258" y="4170784"/>
            <a:ext cx="2322091" cy="232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26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E29A7-AA49-E31F-1EAE-43804722F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u="sng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8C9D2-8A89-CA9E-CD10-7C7CB9648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898"/>
            <a:ext cx="10515600" cy="468406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Thymeleaf</a:t>
            </a:r>
            <a:r>
              <a:rPr lang="en-US" dirty="0"/>
              <a:t> form+ dynamic behavior</a:t>
            </a:r>
          </a:p>
          <a:p>
            <a:r>
              <a:rPr lang="en-US" dirty="0"/>
              <a:t>Relationships between entities</a:t>
            </a:r>
          </a:p>
          <a:p>
            <a:r>
              <a:rPr lang="en-US" dirty="0"/>
              <a:t>Testing </a:t>
            </a:r>
          </a:p>
          <a:p>
            <a:r>
              <a:rPr lang="en-US" dirty="0"/>
              <a:t>Role based navigation</a:t>
            </a:r>
          </a:p>
          <a:p>
            <a:r>
              <a:rPr lang="en-US" dirty="0"/>
              <a:t>Finding a good related backdrop for </a:t>
            </a:r>
            <a:r>
              <a:rPr lang="en-US"/>
              <a:t>home page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red heart with text&#10;&#10;Description automatically generated">
            <a:extLst>
              <a:ext uri="{FF2B5EF4-FFF2-40B4-BE49-F238E27FC236}">
                <a16:creationId xmlns:a16="http://schemas.microsoft.com/office/drawing/2014/main" id="{3964ADD1-1A09-9D15-4628-7DC9C2668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258" y="4170784"/>
            <a:ext cx="2322091" cy="232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298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7AB6-4FCF-47B1-C484-A63F31E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Future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E5B49-A5CD-F8CB-FF4B-E0F8A1D4C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update doctor feature to Admin </a:t>
            </a:r>
          </a:p>
          <a:p>
            <a:r>
              <a:rPr lang="en-US" dirty="0"/>
              <a:t>More validation could be added</a:t>
            </a:r>
          </a:p>
          <a:p>
            <a:r>
              <a:rPr lang="en-US" dirty="0"/>
              <a:t>Notification email</a:t>
            </a:r>
          </a:p>
          <a:p>
            <a:r>
              <a:rPr lang="en-US" dirty="0"/>
              <a:t>Check doctor’s availability before appointment</a:t>
            </a:r>
          </a:p>
        </p:txBody>
      </p:sp>
      <p:pic>
        <p:nvPicPr>
          <p:cNvPr id="4" name="Picture 3" descr="A red heart with text&#10;&#10;Description automatically generated">
            <a:extLst>
              <a:ext uri="{FF2B5EF4-FFF2-40B4-BE49-F238E27FC236}">
                <a16:creationId xmlns:a16="http://schemas.microsoft.com/office/drawing/2014/main" id="{0C56995E-D1E4-EDAB-3415-9670DC934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258" y="4170784"/>
            <a:ext cx="2322091" cy="232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16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0BAE7-D9B1-5021-DD71-9F8E645C7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4" name="Content Placeholder 3" descr="A red heart with text&#10;&#10;Description automatically generated">
            <a:extLst>
              <a:ext uri="{FF2B5EF4-FFF2-40B4-BE49-F238E27FC236}">
                <a16:creationId xmlns:a16="http://schemas.microsoft.com/office/drawing/2014/main" id="{604B3F76-66FC-731A-7ECF-3277A5FF1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009" y="648494"/>
            <a:ext cx="573405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58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0BAE7-D9B1-5021-DD71-9F8E645C7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 ?</a:t>
            </a:r>
          </a:p>
        </p:txBody>
      </p:sp>
      <p:pic>
        <p:nvPicPr>
          <p:cNvPr id="4" name="Content Placeholder 3" descr="A red heart with text&#10;&#10;Description automatically generated">
            <a:extLst>
              <a:ext uri="{FF2B5EF4-FFF2-40B4-BE49-F238E27FC236}">
                <a16:creationId xmlns:a16="http://schemas.microsoft.com/office/drawing/2014/main" id="{604B3F76-66FC-731A-7ECF-3277A5FF1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009" y="648494"/>
            <a:ext cx="573405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36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B5C0B-273E-CBE5-C3C8-A4CA5429E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4B798-8AEB-B7BB-405F-BF2F9D81B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Tools and Technologies</a:t>
            </a:r>
          </a:p>
          <a:p>
            <a:r>
              <a:rPr lang="en-US" dirty="0"/>
              <a:t>Database Diagram</a:t>
            </a:r>
          </a:p>
          <a:p>
            <a:r>
              <a:rPr lang="en-US" dirty="0"/>
              <a:t>Use Cases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Future Considerations</a:t>
            </a:r>
          </a:p>
          <a:p>
            <a:r>
              <a:rPr lang="en-US" dirty="0"/>
              <a:t>Demo</a:t>
            </a:r>
          </a:p>
          <a:p>
            <a:endParaRPr lang="en-US" dirty="0"/>
          </a:p>
        </p:txBody>
      </p:sp>
      <p:pic>
        <p:nvPicPr>
          <p:cNvPr id="4" name="Picture 3" descr="A red heart with text&#10;&#10;Description automatically generated">
            <a:extLst>
              <a:ext uri="{FF2B5EF4-FFF2-40B4-BE49-F238E27FC236}">
                <a16:creationId xmlns:a16="http://schemas.microsoft.com/office/drawing/2014/main" id="{7D017957-5942-89E0-CF51-1DB0A16E4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258" y="4170784"/>
            <a:ext cx="2322091" cy="232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07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E91C-99D7-4053-FA78-2B6A3D458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73"/>
            <a:ext cx="10515600" cy="1325563"/>
          </a:xfrm>
        </p:spPr>
        <p:txBody>
          <a:bodyPr/>
          <a:lstStyle/>
          <a:p>
            <a:r>
              <a:rPr lang="en-US" u="sng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A4A50-AA0F-13DC-7958-5234453A7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81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u="none" strike="noStrike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Care Connect is a Patient Portal for clinics to help its patients/doctors manage their appointments.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D729F8-5BC2-9863-2C7B-D4EA0698C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48" y="1806808"/>
            <a:ext cx="10013302" cy="474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92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23008-45A7-E553-E664-DF4ECA1B5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Tools &amp;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B216C-8FF9-34D9-38C5-C42F5EA49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dirty="0" err="1"/>
              <a:t>Thymeleaf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HTML / CSS / JQUERY</a:t>
            </a:r>
          </a:p>
          <a:p>
            <a:r>
              <a:rPr lang="en-US" sz="2400" dirty="0"/>
              <a:t>MySQL</a:t>
            </a:r>
          </a:p>
          <a:p>
            <a:r>
              <a:rPr lang="en-US" sz="2400" dirty="0"/>
              <a:t>Spring Security</a:t>
            </a:r>
          </a:p>
          <a:p>
            <a:r>
              <a:rPr lang="en-US" sz="2400" dirty="0"/>
              <a:t>Spring Data</a:t>
            </a:r>
          </a:p>
          <a:p>
            <a:r>
              <a:rPr lang="en-US" sz="2400" dirty="0"/>
              <a:t>JPA / Hibernate</a:t>
            </a:r>
          </a:p>
          <a:p>
            <a:r>
              <a:rPr lang="en-US" sz="2400" dirty="0"/>
              <a:t>JUnit Testing</a:t>
            </a:r>
          </a:p>
          <a:p>
            <a:r>
              <a:rPr lang="en-US" sz="2400" dirty="0"/>
              <a:t>GitHub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 descr="A red heart with text&#10;&#10;Description automatically generated">
            <a:extLst>
              <a:ext uri="{FF2B5EF4-FFF2-40B4-BE49-F238E27FC236}">
                <a16:creationId xmlns:a16="http://schemas.microsoft.com/office/drawing/2014/main" id="{B8CCD77A-4E5B-AB8A-12B9-4327B930D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258" y="4170784"/>
            <a:ext cx="2322091" cy="232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238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05F6B-40DD-97F0-434F-F57EAAD32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Database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441CE2-93CA-8C20-7D54-3B8A7E114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6054" y="1690689"/>
            <a:ext cx="8420567" cy="5652504"/>
          </a:xfrm>
        </p:spPr>
      </p:pic>
      <p:pic>
        <p:nvPicPr>
          <p:cNvPr id="6" name="Picture 5" descr="A red heart with text&#10;&#10;Description automatically generated">
            <a:extLst>
              <a:ext uri="{FF2B5EF4-FFF2-40B4-BE49-F238E27FC236}">
                <a16:creationId xmlns:a16="http://schemas.microsoft.com/office/drawing/2014/main" id="{13B46036-9250-C79B-A954-999755791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258" y="4170784"/>
            <a:ext cx="2322091" cy="232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360C5-F1F4-E7FA-BB14-B2A3BD0BF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333BD-A799-8E0D-8BED-9700CDD2C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Patient</a:t>
            </a:r>
          </a:p>
          <a:p>
            <a:pPr marL="0" indent="0">
              <a:buNone/>
            </a:pPr>
            <a:r>
              <a:rPr lang="en-US" sz="2400" dirty="0"/>
              <a:t>       Registration Online</a:t>
            </a:r>
          </a:p>
          <a:p>
            <a:pPr marL="0" indent="0">
              <a:buNone/>
            </a:pPr>
            <a:r>
              <a:rPr lang="en-US" sz="2400" dirty="0"/>
              <a:t>       Create/Update/Cancel an appointment</a:t>
            </a:r>
          </a:p>
          <a:p>
            <a:r>
              <a:rPr lang="en-US" dirty="0"/>
              <a:t>Doctor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sz="2400" dirty="0"/>
              <a:t>Accept/Reject an appointment</a:t>
            </a:r>
          </a:p>
          <a:p>
            <a:r>
              <a:rPr lang="en-US" dirty="0"/>
              <a:t>Admin</a:t>
            </a:r>
          </a:p>
          <a:p>
            <a:pPr marL="0" indent="0">
              <a:buNone/>
            </a:pPr>
            <a:r>
              <a:rPr lang="en-US" sz="2400" dirty="0"/>
              <a:t>         Add/Delete Doctor information</a:t>
            </a:r>
          </a:p>
          <a:p>
            <a:endParaRPr lang="en-US" dirty="0"/>
          </a:p>
        </p:txBody>
      </p:sp>
      <p:pic>
        <p:nvPicPr>
          <p:cNvPr id="4" name="Picture 3" descr="A red heart with text&#10;&#10;Description automatically generated">
            <a:extLst>
              <a:ext uri="{FF2B5EF4-FFF2-40B4-BE49-F238E27FC236}">
                <a16:creationId xmlns:a16="http://schemas.microsoft.com/office/drawing/2014/main" id="{583388A1-CAA9-F597-3EC6-9609B8204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258" y="4170784"/>
            <a:ext cx="2322091" cy="232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964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7B080-F7D2-85A9-D9FB-AA2BA1455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658"/>
            <a:ext cx="10515600" cy="1325563"/>
          </a:xfrm>
        </p:spPr>
        <p:txBody>
          <a:bodyPr/>
          <a:lstStyle/>
          <a:p>
            <a:r>
              <a:rPr lang="en-US" u="sng" dirty="0"/>
              <a:t>Admin – Add Doctor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470448-2058-8A6F-E494-B1339F363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438" y="1474234"/>
            <a:ext cx="9171992" cy="5399839"/>
          </a:xfrm>
        </p:spPr>
      </p:pic>
      <p:pic>
        <p:nvPicPr>
          <p:cNvPr id="6" name="Picture 5" descr="A red heart with text&#10;&#10;Description automatically generated">
            <a:extLst>
              <a:ext uri="{FF2B5EF4-FFF2-40B4-BE49-F238E27FC236}">
                <a16:creationId xmlns:a16="http://schemas.microsoft.com/office/drawing/2014/main" id="{C15461E4-07D4-63BD-3D13-EC5A74BB67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797" y="4170784"/>
            <a:ext cx="2322091" cy="232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95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19214-3E4B-6780-C84B-30D95C3E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5" y="153192"/>
            <a:ext cx="10515600" cy="1325563"/>
          </a:xfrm>
        </p:spPr>
        <p:txBody>
          <a:bodyPr/>
          <a:lstStyle/>
          <a:p>
            <a:r>
              <a:rPr lang="en-US" u="sng" dirty="0"/>
              <a:t>Admin – Delete Doctor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C14095-7E01-9290-FB07-290400B93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455" y="1690688"/>
            <a:ext cx="7852569" cy="4351338"/>
          </a:xfrm>
        </p:spPr>
      </p:pic>
      <p:pic>
        <p:nvPicPr>
          <p:cNvPr id="6" name="Picture 5" descr="A red heart with text&#10;&#10;Description automatically generated">
            <a:extLst>
              <a:ext uri="{FF2B5EF4-FFF2-40B4-BE49-F238E27FC236}">
                <a16:creationId xmlns:a16="http://schemas.microsoft.com/office/drawing/2014/main" id="{BB34DB26-0255-D913-705E-0DCD43FE00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258" y="4170784"/>
            <a:ext cx="2322091" cy="232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40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7148A-E9D7-903C-316B-2A207952B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521"/>
            <a:ext cx="10515600" cy="1325563"/>
          </a:xfrm>
        </p:spPr>
        <p:txBody>
          <a:bodyPr/>
          <a:lstStyle/>
          <a:p>
            <a:r>
              <a:rPr lang="en-US" u="sng" dirty="0"/>
              <a:t>Patient - Register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D12EC2-438D-7F6A-E6F2-F308CF563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662" y="1476084"/>
            <a:ext cx="8119427" cy="4351338"/>
          </a:xfrm>
        </p:spPr>
      </p:pic>
      <p:pic>
        <p:nvPicPr>
          <p:cNvPr id="6" name="Picture 5" descr="A red heart with text&#10;&#10;Description automatically generated">
            <a:extLst>
              <a:ext uri="{FF2B5EF4-FFF2-40B4-BE49-F238E27FC236}">
                <a16:creationId xmlns:a16="http://schemas.microsoft.com/office/drawing/2014/main" id="{D3CB0B00-6B8A-B7C8-0BCD-1BA180E3C9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258" y="4170784"/>
            <a:ext cx="2322091" cy="232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564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</TotalTime>
  <Words>173</Words>
  <Application>Microsoft Office PowerPoint</Application>
  <PresentationFormat>Widescreen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Care Connect</vt:lpstr>
      <vt:lpstr>Agenda</vt:lpstr>
      <vt:lpstr>Overview</vt:lpstr>
      <vt:lpstr>Tools &amp; Technologies</vt:lpstr>
      <vt:lpstr>Database Diagram</vt:lpstr>
      <vt:lpstr>Use Cases</vt:lpstr>
      <vt:lpstr>Admin – Add Doctor</vt:lpstr>
      <vt:lpstr>Admin – Delete Doctor</vt:lpstr>
      <vt:lpstr>Patient - Register</vt:lpstr>
      <vt:lpstr>Patient – Create Appointment</vt:lpstr>
      <vt:lpstr>Patient – Update/Cancel Appointment</vt:lpstr>
      <vt:lpstr>Doctor – Accept/Reject Appointment</vt:lpstr>
      <vt:lpstr>Challenges</vt:lpstr>
      <vt:lpstr>Future Considerations</vt:lpstr>
      <vt:lpstr>Demo</vt:lpstr>
      <vt:lpstr>Q &amp; A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 Connect</dc:title>
  <dc:creator>Sandeep Maggon</dc:creator>
  <cp:lastModifiedBy>Sandeep Maggon</cp:lastModifiedBy>
  <cp:revision>2</cp:revision>
  <dcterms:created xsi:type="dcterms:W3CDTF">2024-01-07T00:45:11Z</dcterms:created>
  <dcterms:modified xsi:type="dcterms:W3CDTF">2024-01-08T03:11:29Z</dcterms:modified>
</cp:coreProperties>
</file>