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83" r:id="rId4"/>
    <p:sldId id="282" r:id="rId5"/>
    <p:sldId id="276" r:id="rId6"/>
    <p:sldId id="280" r:id="rId7"/>
    <p:sldId id="281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94580"/>
  </p:normalViewPr>
  <p:slideViewPr>
    <p:cSldViewPr>
      <p:cViewPr>
        <p:scale>
          <a:sx n="147" d="100"/>
          <a:sy n="147" d="100"/>
        </p:scale>
        <p:origin x="10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0AD0-93A4-4264-9E52-3C3EB2E2996C}" type="datetimeFigureOut">
              <a:rPr lang="en-AU" smtClean="0"/>
              <a:t>20/03/2017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5B200-DFD7-46BC-B632-CDE6EA35F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06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Constructor / </a:t>
            </a:r>
            <a:r>
              <a:rPr lang="en-AU" smtClean="0"/>
              <a:t>Desctructor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5B200-DFD7-46BC-B632-CDE6EA35F9A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9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41012 Programming for Mechatronic Systems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Week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61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 smtClean="0"/>
              <a:t>Outstanding questions from last week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We continue looking at pointers and functions</a:t>
            </a:r>
          </a:p>
          <a:p>
            <a:pPr lvl="1"/>
            <a:r>
              <a:rPr lang="en-AU" dirty="0" smtClean="0"/>
              <a:t>Push into OO methodology with</a:t>
            </a:r>
          </a:p>
          <a:p>
            <a:pPr lvl="2"/>
            <a:r>
              <a:rPr lang="en-AU" dirty="0" smtClean="0"/>
              <a:t>Classes </a:t>
            </a:r>
            <a:r>
              <a:rPr lang="en-AU" dirty="0"/>
              <a:t>– Objects - Constructors </a:t>
            </a:r>
            <a:endParaRPr lang="en-AU" dirty="0" smtClean="0"/>
          </a:p>
          <a:p>
            <a:pPr lvl="2"/>
            <a:r>
              <a:rPr lang="en-AU" dirty="0" smtClean="0"/>
              <a:t>Scope of variables</a:t>
            </a:r>
          </a:p>
          <a:p>
            <a:pPr lvl="2"/>
            <a:r>
              <a:rPr lang="en-AU" dirty="0"/>
              <a:t>Access specifiers</a:t>
            </a:r>
            <a:endParaRPr lang="en-AU" dirty="0" smtClean="0"/>
          </a:p>
          <a:p>
            <a:pPr lvl="2"/>
            <a:endParaRPr lang="en-AU" dirty="0" smtClean="0"/>
          </a:p>
          <a:p>
            <a:pPr marL="393192" lvl="1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Text based interface to the operating system</a:t>
            </a:r>
          </a:p>
          <a:p>
            <a:pPr lvl="1"/>
            <a:r>
              <a:rPr lang="en-AU" dirty="0" smtClean="0"/>
              <a:t>Faster and more powerful than GUI</a:t>
            </a:r>
          </a:p>
          <a:p>
            <a:pPr lvl="1"/>
            <a:r>
              <a:rPr lang="en-AU" dirty="0" smtClean="0"/>
              <a:t>A bit tricker to learn</a:t>
            </a:r>
          </a:p>
          <a:p>
            <a:r>
              <a:rPr lang="en-AU" dirty="0" smtClean="0"/>
              <a:t>Common commands:</a:t>
            </a:r>
          </a:p>
          <a:p>
            <a:pPr lvl="1"/>
            <a:r>
              <a:rPr lang="en-AU" dirty="0" smtClean="0"/>
              <a:t>ls – list files</a:t>
            </a:r>
          </a:p>
          <a:p>
            <a:pPr lvl="1"/>
            <a:r>
              <a:rPr lang="en-AU" dirty="0" smtClean="0"/>
              <a:t>cd – change directory</a:t>
            </a:r>
          </a:p>
          <a:p>
            <a:pPr lvl="1"/>
            <a:r>
              <a:rPr lang="en-AU" dirty="0" err="1" smtClean="0"/>
              <a:t>cp</a:t>
            </a:r>
            <a:r>
              <a:rPr lang="en-AU" dirty="0" smtClean="0"/>
              <a:t> – copy file</a:t>
            </a:r>
          </a:p>
          <a:p>
            <a:pPr lvl="1"/>
            <a:r>
              <a:rPr lang="en-AU" dirty="0" smtClean="0"/>
              <a:t>mv – move/rename file</a:t>
            </a:r>
          </a:p>
          <a:p>
            <a:pPr lvl="1"/>
            <a:r>
              <a:rPr lang="en-AU" dirty="0" err="1" smtClean="0"/>
              <a:t>pwd</a:t>
            </a:r>
            <a:r>
              <a:rPr lang="en-AU" dirty="0" smtClean="0"/>
              <a:t> - where am </a:t>
            </a:r>
            <a:r>
              <a:rPr lang="en-AU" dirty="0"/>
              <a:t>I</a:t>
            </a:r>
            <a:r>
              <a:rPr lang="en-AU" dirty="0" smtClean="0"/>
              <a:t> in the filesystem?</a:t>
            </a:r>
          </a:p>
          <a:p>
            <a:pPr lvl="1"/>
            <a:r>
              <a:rPr lang="en-AU" dirty="0" smtClean="0"/>
              <a:t>lots more...</a:t>
            </a:r>
          </a:p>
          <a:p>
            <a:r>
              <a:rPr lang="en-AU" dirty="0" smtClean="0"/>
              <a:t>Other tips:</a:t>
            </a:r>
          </a:p>
          <a:p>
            <a:pPr lvl="1"/>
            <a:r>
              <a:rPr lang="en-AU" dirty="0" err="1" smtClean="0"/>
              <a:t>Ctrl+Alt+t</a:t>
            </a:r>
            <a:r>
              <a:rPr lang="en-AU" dirty="0" smtClean="0"/>
              <a:t> – open a terminal window</a:t>
            </a:r>
            <a:endParaRPr lang="en-AU" dirty="0"/>
          </a:p>
          <a:p>
            <a:pPr lvl="1"/>
            <a:r>
              <a:rPr lang="en-AU" dirty="0" err="1" smtClean="0"/>
              <a:t>Ctrl+Shift+c</a:t>
            </a:r>
            <a:r>
              <a:rPr lang="en-AU" dirty="0" smtClean="0"/>
              <a:t> – copy</a:t>
            </a:r>
          </a:p>
          <a:p>
            <a:pPr lvl="1"/>
            <a:r>
              <a:rPr lang="en-AU" dirty="0" err="1" smtClean="0"/>
              <a:t>Ctrl+Shift+v</a:t>
            </a:r>
            <a:r>
              <a:rPr lang="en-AU" dirty="0" smtClean="0"/>
              <a:t> – paste</a:t>
            </a:r>
          </a:p>
          <a:p>
            <a:pPr lvl="1"/>
            <a:r>
              <a:rPr lang="en-AU" dirty="0" smtClean="0"/>
              <a:t>Middle click – copy and paste current selection</a:t>
            </a:r>
          </a:p>
          <a:p>
            <a:pPr lvl="1"/>
            <a:r>
              <a:rPr lang="en-AU" dirty="0" smtClean="0"/>
              <a:t>man &lt;command&gt;</a:t>
            </a:r>
            <a:r>
              <a:rPr lang="en-AU" dirty="0"/>
              <a:t> </a:t>
            </a:r>
            <a:r>
              <a:rPr lang="en-AU" dirty="0" smtClean="0"/>
              <a:t>- get help!?!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</a:t>
            </a:r>
            <a:r>
              <a:rPr lang="en-AU" dirty="0" smtClean="0"/>
              <a:t>ut first</a:t>
            </a:r>
            <a:r>
              <a:rPr lang="is-IS" dirty="0" smtClean="0"/>
              <a:t>… the terminal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68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Why needed?</a:t>
            </a:r>
          </a:p>
          <a:p>
            <a:pPr lvl="1"/>
            <a:r>
              <a:rPr lang="en-US" dirty="0"/>
              <a:t>It allows you to separate </a:t>
            </a:r>
            <a:r>
              <a:rPr lang="en-US" i="1" dirty="0"/>
              <a:t>interface</a:t>
            </a:r>
            <a:r>
              <a:rPr lang="en-US" dirty="0"/>
              <a:t> from </a:t>
            </a:r>
            <a:r>
              <a:rPr lang="en-US" i="1" dirty="0" smtClean="0"/>
              <a:t>implementation</a:t>
            </a:r>
          </a:p>
          <a:p>
            <a:pPr lvl="1"/>
            <a:r>
              <a:rPr lang="en-US" dirty="0"/>
              <a:t>It speeds up </a:t>
            </a:r>
            <a:r>
              <a:rPr lang="en-US" dirty="0" smtClean="0"/>
              <a:t>compile time</a:t>
            </a:r>
          </a:p>
          <a:p>
            <a:pPr lvl="1"/>
            <a:endParaRPr lang="en-US" dirty="0"/>
          </a:p>
          <a:p>
            <a:r>
              <a:rPr lang="en-US" dirty="0" smtClean="0"/>
              <a:t>Generally the </a:t>
            </a:r>
            <a:r>
              <a:rPr lang="en-US" dirty="0"/>
              <a:t>interface (header) file is </a:t>
            </a:r>
            <a:r>
              <a:rPr lang="en-US" dirty="0" smtClean="0"/>
              <a:t>all that is needed to use an external library</a:t>
            </a:r>
          </a:p>
          <a:p>
            <a:r>
              <a:rPr lang="en-US" dirty="0" smtClean="0"/>
              <a:t>Allows library implementation to be hidden</a:t>
            </a:r>
          </a:p>
          <a:p>
            <a:endParaRPr lang="en-US" dirty="0" smtClean="0"/>
          </a:p>
          <a:p>
            <a:r>
              <a:rPr lang="en-US" dirty="0" smtClean="0"/>
              <a:t>Further Details</a:t>
            </a:r>
            <a:endParaRPr lang="en-US" dirty="0"/>
          </a:p>
          <a:p>
            <a:r>
              <a:rPr lang="en-AU" dirty="0"/>
              <a:t>http://www.cplusplus.com/articles/Gw6AC542/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/ Source File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552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624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Task:</a:t>
            </a:r>
          </a:p>
          <a:p>
            <a:pPr lvl="1"/>
            <a:r>
              <a:rPr lang="en-US" sz="1400" dirty="0" smtClean="0"/>
              <a:t>Implement </a:t>
            </a:r>
            <a:r>
              <a:rPr lang="en-US" sz="1400" dirty="0" smtClean="0"/>
              <a:t>the following class</a:t>
            </a:r>
          </a:p>
          <a:p>
            <a:pPr lvl="1"/>
            <a:r>
              <a:rPr lang="en-US" sz="1400" dirty="0" smtClean="0"/>
              <a:t>Create an executable </a:t>
            </a:r>
            <a:r>
              <a:rPr lang="en-US" sz="1400" dirty="0" smtClean="0"/>
              <a:t>uses the class </a:t>
            </a:r>
            <a:r>
              <a:rPr lang="en-US" sz="1400" dirty="0" smtClean="0"/>
              <a:t>to compute the area and perimeter of a rectangle</a:t>
            </a:r>
          </a:p>
          <a:p>
            <a:endParaRPr lang="en-US" sz="1200" dirty="0" smtClean="0"/>
          </a:p>
          <a:p>
            <a:pPr marL="109728" indent="0">
              <a:buNone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Rectangle { </a:t>
            </a:r>
          </a:p>
          <a:p>
            <a:pPr marL="109728" indent="0">
              <a:buNone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public: </a:t>
            </a:r>
          </a:p>
          <a:p>
            <a:pPr marL="109728" indent="0">
              <a:buNone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void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etWidthHeight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int,int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pPr marL="109728" indent="0">
              <a:buNone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area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(void);</a:t>
            </a:r>
          </a:p>
          <a:p>
            <a:pPr marL="109728" indent="0">
              <a:buNone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perimeter(void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pPr marL="109728" indent="0">
              <a:buNone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private:</a:t>
            </a:r>
          </a:p>
          <a:p>
            <a:pPr marL="109728" indent="0">
              <a:buNone/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width_, height_; </a:t>
            </a:r>
          </a:p>
          <a:p>
            <a:pPr marL="109728" indent="0">
              <a:buNone/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};</a:t>
            </a:r>
            <a:endParaRPr lang="en-AU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Classes</a:t>
            </a:r>
            <a:endParaRPr lang="en-AU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95800" y="1371600"/>
            <a:ext cx="4191000" cy="4114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37160" indent="0">
              <a:buFont typeface="Wingdings 3"/>
              <a:buNone/>
            </a:pPr>
            <a:endParaRPr lang="en-AU" sz="1400" dirty="0" smtClean="0"/>
          </a:p>
          <a:p>
            <a:pPr marL="137160" indent="0">
              <a:buFont typeface="Wingdings 3"/>
              <a:buNone/>
            </a:pPr>
            <a:r>
              <a:rPr lang="en-AU" sz="1400" b="1" dirty="0" smtClean="0"/>
              <a:t>Questions:</a:t>
            </a:r>
          </a:p>
          <a:p>
            <a:r>
              <a:rPr lang="en-AU" sz="1400" dirty="0" smtClean="0"/>
              <a:t>What are the functions of this class?</a:t>
            </a:r>
          </a:p>
          <a:p>
            <a:r>
              <a:rPr lang="en-AU" sz="1400" dirty="0" smtClean="0"/>
              <a:t>What do we call functions of a class?</a:t>
            </a:r>
          </a:p>
          <a:p>
            <a:r>
              <a:rPr lang="en-AU" sz="1400" dirty="0" smtClean="0"/>
              <a:t>What arguments do they accept?</a:t>
            </a:r>
          </a:p>
          <a:p>
            <a:r>
              <a:rPr lang="en-AU" sz="1400" dirty="0" smtClean="0"/>
              <a:t>What are their return types?</a:t>
            </a:r>
          </a:p>
          <a:p>
            <a:r>
              <a:rPr lang="en-AU" sz="1400" dirty="0" smtClean="0"/>
              <a:t>What are the access specifiers?</a:t>
            </a:r>
          </a:p>
          <a:p>
            <a:r>
              <a:rPr lang="en-AU" sz="1400" dirty="0" smtClean="0"/>
              <a:t>Why do we use them?</a:t>
            </a:r>
          </a:p>
          <a:p>
            <a:r>
              <a:rPr lang="en-AU" sz="1400" dirty="0" smtClean="0"/>
              <a:t>Why do we have </a:t>
            </a:r>
            <a:r>
              <a:rPr lang="en-AU" sz="1400" dirty="0"/>
              <a:t>the </a:t>
            </a:r>
            <a:r>
              <a:rPr lang="en-AU" sz="1400" dirty="0" err="1" smtClean="0"/>
              <a:t>SetWidthAndHeight</a:t>
            </a:r>
            <a:r>
              <a:rPr lang="en-AU" sz="1400" dirty="0" smtClean="0"/>
              <a:t>() </a:t>
            </a:r>
            <a:r>
              <a:rPr lang="en-AU" sz="1400" dirty="0"/>
              <a:t>method</a:t>
            </a:r>
            <a:r>
              <a:rPr lang="en-AU" sz="1400" dirty="0" smtClean="0"/>
              <a:t>?</a:t>
            </a:r>
          </a:p>
          <a:p>
            <a:r>
              <a:rPr lang="en-AU" sz="1400" dirty="0" smtClean="0"/>
              <a:t>Can you see any problems with this class?</a:t>
            </a:r>
          </a:p>
          <a:p>
            <a:r>
              <a:rPr lang="en-AU" sz="1400" dirty="0" smtClean="0"/>
              <a:t>Where should we place the implementation of the class?</a:t>
            </a:r>
          </a:p>
          <a:p>
            <a:r>
              <a:rPr lang="en-AU" sz="1400" dirty="0" smtClean="0"/>
              <a:t>What do we need to alter in </a:t>
            </a:r>
            <a:r>
              <a:rPr lang="en-AU" sz="1400" dirty="0" err="1" smtClean="0"/>
              <a:t>CMakeLists.txt</a:t>
            </a:r>
            <a:r>
              <a:rPr lang="en-AU" sz="1400" dirty="0" smtClean="0"/>
              <a:t> to compile the executable?</a:t>
            </a:r>
          </a:p>
          <a:p>
            <a:pPr marL="393192" lvl="1" indent="0">
              <a:buFont typeface="Verdana"/>
              <a:buNone/>
            </a:pPr>
            <a:endParaRPr lang="en-AU" sz="1400" dirty="0" smtClean="0"/>
          </a:p>
          <a:p>
            <a:pPr marL="393192" lvl="1" indent="0">
              <a:buFont typeface="Verdana"/>
              <a:buNone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6138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16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class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Rectangle { 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137160" indent="0">
              <a:buNone/>
            </a:pP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	Rectangle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 marL="137160" indent="0">
              <a:buNone/>
            </a:pP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~Rectangle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 marL="13716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public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: 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137160" indent="0">
              <a:buNone/>
            </a:pP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	void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etWidthHeight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(double width, double height); 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marL="137160" indent="0">
              <a:buNone/>
            </a:pP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double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area 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(void);</a:t>
            </a:r>
          </a:p>
          <a:p>
            <a:pPr marL="137160" indent="0">
              <a:buNone/>
            </a:pP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double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perimeter(void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pPr marL="13716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private:</a:t>
            </a:r>
          </a:p>
          <a:p>
            <a:pPr marL="137160" indent="0">
              <a:buNone/>
            </a:pP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	double width_, height_; 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marL="137160" indent="0">
              <a:buNone/>
            </a:pP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};</a:t>
            </a:r>
            <a:endParaRPr lang="en-AU" sz="1600" dirty="0">
              <a:latin typeface="Monaco" charset="0"/>
              <a:ea typeface="Monaco" charset="0"/>
              <a:cs typeface="Monaco" charset="0"/>
            </a:endParaRPr>
          </a:p>
          <a:p>
            <a:pPr marL="137160" indent="0">
              <a:buNone/>
            </a:pPr>
            <a:endParaRPr lang="en-AU" sz="1600" dirty="0" smtClean="0">
              <a:latin typeface="Monaco" charset="0"/>
              <a:ea typeface="Monaco" charset="0"/>
              <a:cs typeface="Monaco" charset="0"/>
            </a:endParaRPr>
          </a:p>
          <a:p>
            <a:pPr marL="393192" lvl="1" indent="0">
              <a:buNone/>
            </a:pPr>
            <a:endParaRPr lang="en-AU" sz="1400" dirty="0" smtClean="0">
              <a:latin typeface="Monaco" charset="0"/>
              <a:ea typeface="Monaco" charset="0"/>
              <a:cs typeface="Monaco" charset="0"/>
            </a:endParaRPr>
          </a:p>
          <a:p>
            <a:pPr marL="393192" lvl="1" indent="0">
              <a:buNone/>
            </a:pPr>
            <a:endParaRPr lang="en-AU" sz="1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4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876800"/>
          </a:xfrm>
        </p:spPr>
        <p:txBody>
          <a:bodyPr>
            <a:normAutofit fontScale="55000" lnSpcReduction="20000"/>
          </a:bodyPr>
          <a:lstStyle/>
          <a:p>
            <a:pPr marL="137160" indent="0">
              <a:buNone/>
            </a:pPr>
            <a:r>
              <a:rPr lang="en-US" sz="2500" dirty="0">
                <a:solidFill>
                  <a:schemeClr val="accent2"/>
                </a:solidFill>
                <a:latin typeface="Monaco" charset="0"/>
                <a:ea typeface="Monaco" charset="0"/>
                <a:cs typeface="Monaco" charset="0"/>
              </a:rPr>
              <a:t>Rectangle::Rectangle():width_(0.0), height_(0.0</a:t>
            </a:r>
            <a:r>
              <a:rPr lang="en-US" sz="2500" dirty="0" smtClean="0">
                <a:solidFill>
                  <a:schemeClr val="accent2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13716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Monaco" charset="0"/>
                <a:ea typeface="Monaco" charset="0"/>
                <a:cs typeface="Monaco" charset="0"/>
              </a:rPr>
              <a:t>{    </a:t>
            </a:r>
          </a:p>
          <a:p>
            <a:pPr marL="13716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void 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Rectangle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2500" dirty="0" err="1"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en-US" sz="2500" dirty="0" err="1" smtClean="0">
                <a:latin typeface="Monaco" charset="0"/>
                <a:ea typeface="Monaco" charset="0"/>
                <a:cs typeface="Monaco" charset="0"/>
              </a:rPr>
              <a:t>etWidthHeight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(double 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width, double height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{    </a:t>
            </a:r>
          </a:p>
          <a:p>
            <a:pPr marL="137160" indent="0">
              <a:buNone/>
            </a:pP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width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_ = width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    	height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_ = height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 marL="137160" indent="0">
              <a:buNone/>
            </a:pP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2500" dirty="0" smtClean="0">
              <a:latin typeface="Monaco" charset="0"/>
              <a:ea typeface="Monaco" charset="0"/>
              <a:cs typeface="Monaco" charset="0"/>
            </a:endParaRP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double 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Rectangle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::area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{    </a:t>
            </a: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	return 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width_ * height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_;</a:t>
            </a: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double 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Rectangle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::perimeter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{    </a:t>
            </a:r>
          </a:p>
          <a:p>
            <a:pPr marL="137160" indent="0">
              <a:buNone/>
            </a:pP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return </a:t>
            </a:r>
            <a:r>
              <a:rPr lang="en-US" sz="2500" dirty="0">
                <a:latin typeface="Monaco" charset="0"/>
                <a:ea typeface="Monaco" charset="0"/>
                <a:cs typeface="Monaco" charset="0"/>
              </a:rPr>
              <a:t>2*width_ + 2*height</a:t>
            </a: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_;</a:t>
            </a:r>
          </a:p>
          <a:p>
            <a:pPr marL="137160" indent="0">
              <a:buNone/>
            </a:pPr>
            <a:r>
              <a:rPr lang="en-US" sz="25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 marL="137160" indent="0">
              <a:buNone/>
            </a:pPr>
            <a:endParaRPr lang="en-AU" dirty="0" smtClean="0"/>
          </a:p>
          <a:p>
            <a:pPr marL="137160" indent="0">
              <a:buNone/>
            </a:pPr>
            <a:r>
              <a:rPr lang="en-AU" dirty="0" smtClean="0"/>
              <a:t>Questions:</a:t>
            </a:r>
          </a:p>
          <a:p>
            <a:r>
              <a:rPr lang="en-AU" dirty="0" smtClean="0"/>
              <a:t>What problem does this modification solve?</a:t>
            </a:r>
          </a:p>
          <a:p>
            <a:r>
              <a:rPr lang="en-AU" dirty="0" smtClean="0"/>
              <a:t>Any other problems?</a:t>
            </a:r>
          </a:p>
          <a:p>
            <a:pPr marL="393192" lvl="1" indent="0">
              <a:buNone/>
            </a:pPr>
            <a:endParaRPr lang="en-AU" dirty="0" smtClean="0"/>
          </a:p>
          <a:p>
            <a:pPr marL="393192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72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Create a class that:</a:t>
            </a:r>
          </a:p>
          <a:p>
            <a:pPr lvl="1"/>
            <a:r>
              <a:rPr lang="en-AU" dirty="0" smtClean="0"/>
              <a:t>In Constructor </a:t>
            </a:r>
          </a:p>
          <a:p>
            <a:pPr marL="1088136" lvl="2" indent="-457200">
              <a:buFont typeface="+mj-lt"/>
              <a:buAutoNum type="alphaLcParenR"/>
            </a:pPr>
            <a:r>
              <a:rPr lang="en-AU" dirty="0" smtClean="0"/>
              <a:t>Accepts </a:t>
            </a:r>
            <a:r>
              <a:rPr lang="en-AU" dirty="0"/>
              <a:t>a Seed for random Number Generator </a:t>
            </a:r>
            <a:endParaRPr lang="en-AU" dirty="0" smtClean="0"/>
          </a:p>
          <a:p>
            <a:pPr marL="1088136" lvl="2" indent="-457200">
              <a:buFont typeface="+mj-lt"/>
              <a:buAutoNum type="alphaLcParenR"/>
            </a:pPr>
            <a:r>
              <a:rPr lang="en-AU" dirty="0" smtClean="0"/>
              <a:t>N - number specifying how many random numbers are generated each time</a:t>
            </a:r>
          </a:p>
          <a:p>
            <a:pPr lvl="1"/>
            <a:r>
              <a:rPr lang="en-AU" dirty="0" smtClean="0"/>
              <a:t>Has a Function </a:t>
            </a:r>
          </a:p>
          <a:p>
            <a:pPr marL="1088136" lvl="2" indent="-457200">
              <a:buFont typeface="+mj-lt"/>
              <a:buAutoNum type="alphaLcParenR"/>
            </a:pPr>
            <a:r>
              <a:rPr lang="en-AU" dirty="0" smtClean="0"/>
              <a:t>Accepts an array and populates the array with N numbers generated on each time </a:t>
            </a:r>
          </a:p>
          <a:p>
            <a:pPr marL="1088136" lvl="2" indent="-457200">
              <a:buFont typeface="+mj-lt"/>
              <a:buAutoNum type="alphaLcParenR"/>
            </a:pPr>
            <a:r>
              <a:rPr lang="en-AU" dirty="0" smtClean="0"/>
              <a:t>Has a function that accepts N </a:t>
            </a:r>
          </a:p>
          <a:p>
            <a:pPr marL="137160" indent="0">
              <a:buNone/>
            </a:pPr>
            <a:endParaRPr lang="en-AU" dirty="0"/>
          </a:p>
          <a:p>
            <a:pPr marL="137160" indent="0">
              <a:buNone/>
            </a:pPr>
            <a:r>
              <a:rPr lang="en-AU" dirty="0" smtClean="0"/>
              <a:t>Questions:</a:t>
            </a:r>
          </a:p>
          <a:p>
            <a:pPr marL="594360" indent="-457200"/>
            <a:r>
              <a:rPr lang="en-AU" dirty="0" smtClean="0"/>
              <a:t>What are the pinch points here, how to ensure the program does not </a:t>
            </a:r>
            <a:r>
              <a:rPr lang="en-AU" dirty="0" smtClean="0"/>
              <a:t>cause a segmentation fault?</a:t>
            </a:r>
          </a:p>
          <a:p>
            <a:pPr marL="594360" indent="-457200"/>
            <a:r>
              <a:rPr lang="en-AU" dirty="0" smtClean="0"/>
              <a:t>What is a segmentation fault?</a:t>
            </a:r>
            <a:endParaRPr lang="en-AU" dirty="0" smtClean="0"/>
          </a:p>
          <a:p>
            <a:pPr marL="594360" indent="-457200"/>
            <a:r>
              <a:rPr lang="en-AU" dirty="0" smtClean="0"/>
              <a:t>Why do we have N in constructor and a function</a:t>
            </a:r>
          </a:p>
          <a:p>
            <a:pPr marL="594360" indent="-457200"/>
            <a:r>
              <a:rPr lang="en-AU" dirty="0" smtClean="0"/>
              <a:t>Does the main of the class ultimately define the max length of the array</a:t>
            </a:r>
          </a:p>
          <a:p>
            <a:pPr marL="594360" indent="-457200"/>
            <a:r>
              <a:rPr lang="en-AU" dirty="0" smtClean="0"/>
              <a:t>Is there any way to make this allocation </a:t>
            </a:r>
            <a:r>
              <a:rPr lang="en-AU" dirty="0" smtClean="0"/>
              <a:t>dynamic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03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2351</TotalTime>
  <Words>448</Words>
  <Application>Microsoft Macintosh PowerPoint</Application>
  <PresentationFormat>On-screen Show (4:3)</PresentationFormat>
  <Paragraphs>112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Lucida Sans Unicode</vt:lpstr>
      <vt:lpstr>Monaco</vt:lpstr>
      <vt:lpstr>Verdana</vt:lpstr>
      <vt:lpstr>Wingdings 2</vt:lpstr>
      <vt:lpstr>Wingdings 3</vt:lpstr>
      <vt:lpstr>Concourse</vt:lpstr>
      <vt:lpstr>41012 Programming for Mechatronic Systems</vt:lpstr>
      <vt:lpstr>Overview</vt:lpstr>
      <vt:lpstr>but first… the terminal</vt:lpstr>
      <vt:lpstr>Header / Source File </vt:lpstr>
      <vt:lpstr>Classes</vt:lpstr>
      <vt:lpstr>Classes</vt:lpstr>
      <vt:lpstr>Classes</vt:lpstr>
      <vt:lpstr>Classes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42908 Engineering Project Preparation</dc:title>
  <dc:creator>Alen Alempijevic</dc:creator>
  <cp:lastModifiedBy>Alexander Virgona</cp:lastModifiedBy>
  <cp:revision>138</cp:revision>
  <dcterms:created xsi:type="dcterms:W3CDTF">2006-08-16T00:00:00Z</dcterms:created>
  <dcterms:modified xsi:type="dcterms:W3CDTF">2017-03-20T22:18:29Z</dcterms:modified>
</cp:coreProperties>
</file>