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enjamin Tott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4256E8-43F6-4797-8982-16C29D10D7E8}">
  <a:tblStyle styleId="{A34256E8-43F6-4797-8982-16C29D10D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font" Target="fonts/Comfortaa-regular.fntdata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29T01:26:17.312">
    <p:pos x="147" y="144"/>
    <p:text>Pass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36bbf62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36bbf62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de28f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1de28f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36bbf5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36bbf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236bbf62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236bbf62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36bbf6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36bbf6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36bbf62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36bbf62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36bbf62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36bbf62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36bbf62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36bbf62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6cxmDd3whZW51V2QbsFOtapr8k5vU-XR/view?usp=share_link" TargetMode="External"/><Relationship Id="rId4" Type="http://schemas.openxmlformats.org/officeDocument/2006/relationships/hyperlink" Target="https://docs.google.com/spreadsheets/d/12fZKvJgqTcUWMBc2_OJqc3Vzz2Q7eTIJY8NdvpdKh7M/edit?usp=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MpxRyHE4zU49aINdF1mV9XvJV2ZQ5YXO/view?usp=share_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filecreator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3700" y="22910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Do any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 contain integers between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555555 and 777777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? What percentage of numbers are in this range? HINT: one way to do this is to write a small python script to check whether an input number is within the range, and then pipe the hexdump output through this script, like this:  </a:t>
            </a:r>
            <a:br>
              <a:rPr lang="en" sz="1800"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hexdump -v -e '1/4 "%08d " "\n"' | python3 myscript.py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This is only one way to solve the problem. You could also use a spreadsheet or other techniques to do it.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3B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Describe how you went about determining your answer for 3A. If appropriate show the commands that you used.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unsorted_0.bin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AutoNum type="arabicPeriod"/>
            </a:pPr>
            <a:r>
              <a:rPr lang="en" sz="850"/>
              <a:t>hexdump -v -e '1/4 "%08d " "\n"' unsorted_0.bin &gt; os/labs/persistance/numbers.txt</a:t>
            </a:r>
            <a:endParaRPr sz="850"/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AutoNum type="arabicPeriod"/>
            </a:pPr>
            <a:r>
              <a:rPr lang="en" sz="850"/>
              <a:t>copy all and paste the numbers in </a:t>
            </a:r>
            <a:r>
              <a:rPr lang="en" sz="850" u="sng">
                <a:solidFill>
                  <a:schemeClr val="hlink"/>
                </a:solidFill>
                <a:hlinkClick r:id="rId4"/>
              </a:rPr>
              <a:t>excel</a:t>
            </a:r>
            <a:endParaRPr sz="850"/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AutoNum type="arabicPeriod"/>
            </a:pPr>
            <a:r>
              <a:rPr lang="en" sz="850"/>
              <a:t>Applied the below formula to calculate the percentage of numbers are in this range (B1) =&gt; Answer : only 1 out of 5000, so 0.02 %</a:t>
            </a:r>
            <a:endParaRPr sz="850"/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AutoNum type="arabicPeriod"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=COUNTIFS(</a:t>
            </a:r>
            <a:r>
              <a:rPr lang="en" sz="1050">
                <a:solidFill>
                  <a:srgbClr val="F798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A1:A5000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"&gt;=555555"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F798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A1:A5000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"&lt;=777777"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highlight>
                  <a:srgbClr val="F7981D"/>
                </a:highlight>
              </a:rPr>
              <a:t>Updated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Your assignment is to write a new program, called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 It should accept four command line parameters (d = location of directory, f = number of files to create, r = number of integers to insert into each output file and t = number of threads).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it should assume that d exists and give an error if d does not exist or cannot be written to.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then it should create f files in the directory d. each output file should be named "unsorted_&lt;id&gt;.bin" where &lt;id&gt; is a unique integer from 0 to (f-1).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 each output file the program should write r random 32-bit integers. each integer should be chosen randomly by the rand_r() function. note that the output files must be binary. not ascii.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finally, make this program multi-threaded such that each of t threads creates approximately f/t of the files.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Your source code may NOT use these C language functions: fopen(), fclose(), fread(), fwrite() and related functions. use rand_r() for generating random numbers (do not use rand() or any other method for generating random numbers, use rand_r() only).  use any of the pthread functions.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instead of fopen, foclose, etc. use these linux system calls: open(), close(), write() and if needed read(). these are described in section 2 of the linux manual, so you can find documentation using the "man" command at the linux shell. like this: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open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close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write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man 2 read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(you can also find the same information via googling)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If you have questions about whether a specific API is allowed then contact me first. but the main thing I disallow is fopen(), fclose(), fwrite(), fread() and related functions.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Run your program with these inputs: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 1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 2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1000 10 1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 1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 2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./filecreator $(pwd)/unsorted 1000 10 2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(and try many more inputs to convince yourself that it is working properly)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above notation, specifically the $(pwd) part has been tested on the department's linux servers, but if you are using a different type of system then you might need to update it a bit. if you are having issues then test it with "echo $(pwd)" to see if $(pwd) corrrectly prints your current working directory. If not then replace the $(pwd) with the full pathname of your current working directory.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Upload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 to your submissions folder and provide a link to it here: </a:t>
            </a:r>
            <a:r>
              <a:rPr lang="en" sz="18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link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 will take your source code and test it in the following ways: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Can it create 1000 files? </a:t>
            </a:r>
            <a:r>
              <a:rPr lang="en" sz="1800">
                <a:solidFill>
                  <a:srgbClr val="45818E"/>
                </a:solidFill>
                <a:latin typeface="Comfortaa"/>
                <a:ea typeface="Comfortaa"/>
                <a:cs typeface="Comfortaa"/>
                <a:sym typeface="Comfortaa"/>
              </a:rPr>
              <a:t>Yes</a:t>
            </a:r>
            <a:endParaRPr sz="1800">
              <a:solidFill>
                <a:srgbClr val="45818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Are the created files all of the correct size?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Does the program correctly detect when the directory does not exist or is not writeable (it should exit with an error in these cases)?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Plus possibly some more tests to be determined.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4172250" y="1402150"/>
            <a:ext cx="247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7981D"/>
                </a:highlight>
              </a:rPr>
              <a:t>Updated</a:t>
            </a:r>
            <a:endParaRPr sz="1000">
              <a:highlight>
                <a:srgbClr val="F7981D"/>
              </a:highlight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Even though Linux does not technically support typed files, it does provide a utility (called 'file') that allows us to determine whether a file is binary, ascii text or a legal executable.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2A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Use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 with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filecreator.c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filecreator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(or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), and one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 as inputs. What does the file command indicate for each of the files: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952500" y="197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{A34256E8-43F6-4797-8982-16C29D10D7E8}</a:tableStyleId>
              </a:tblPr>
              <a:tblGrid>
                <a:gridCol w="1953550"/>
                <a:gridCol w="5285450"/>
              </a:tblGrid>
              <a:tr h="2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r>
                        <a:rPr lang="en"/>
                        <a:t> of file as indicated by </a:t>
                      </a: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</a:t>
                      </a:r>
                      <a:r>
                        <a:rPr lang="en"/>
                        <a:t> command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filecreator.c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 program text, ASCII 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filecreator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Mach-O 64-bit executable x86_64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unsorted_xxx.bin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20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4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  Create 100 files each with 10000 integers, like this: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./filecreator $(pwd)/unsorted 100 10000 10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inary files are not easy to read and manipulate. We can't easily edit them in a text editor, print them to the terminal or search for strings using 'grep'. No worries, the linux utility 'hexdump' can help.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se the unix utility 'hexdump' to examine the contents of one of your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unsorted_xxx.bin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files. read the hexdump man page or use google to learn how to print 32 bit integers from a binary data file.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For example, try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hexdump -v -e '1/4 "%08d " "\n"'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with one of your files.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7724425" y="4358850"/>
            <a:ext cx="1107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