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3fd124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3fd124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2dbc1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2dbc1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23fd124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23fd12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l1W7-iCOV0Yc-vkH-av3HKp1SPwdaXl9/view?usp=share_link" TargetMode="External"/><Relationship Id="rId4" Type="http://schemas.openxmlformats.org/officeDocument/2006/relationships/hyperlink" Target="http://babbage.cs.pdx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filesorter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48725" y="168775"/>
            <a:ext cx="13413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-- sort binary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Write a new program,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 that accepts one command line parameter (D = location of directory containing unsorted binary integer files)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exit with an error if D does not exist. It should read each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 in D, sort the integers found in the file and write the sorted integers to a new file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D&gt;/sorted/sorted_&lt;id&gt;.bin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not assume that the sub-directory is already created and should create the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if needed.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any sorting algorithm you like, but you must code the sort yourself. You are not allowed to 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qsort()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any other library function for sorting.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HINT: write a simple sort. Sort speed likely will not limit the speed of your program.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as with the previous assignment, use open(), close(), read(), write(). Also, use these for directory operations: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opendir(), readdir(), closedir(), stat(), and mkdir()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do </a:t>
            </a:r>
            <a:r>
              <a:rPr b="1" lang="en" sz="1400" u="sng">
                <a:latin typeface="Comfortaa"/>
                <a:ea typeface="Comfortaa"/>
                <a:cs typeface="Comfortaa"/>
                <a:sym typeface="Comfortaa"/>
              </a:rPr>
              <a:t>not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use fopen(), fclose(), fread(), fwrite(), or related functionality.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your previously created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program to create various sets of unsorted files and then use filesorterU to sort them. I plan to test your program with inputs such as these: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 10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 &lt;name of directory&gt;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1000 10000 5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 &lt;name of directory&gt;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 also plan to test negative cases to make sure that you gain experience with proper use of the essential persistence-related Linux system calls: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 input parameter to program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does not exist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no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 that cannot be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already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that is read-only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a sorted sub-directory that contains read-only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sorted_&lt;&gt;.bin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So you should test these cases as well. Your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must correctly catch these cases, emit a suitable error message to stderr and exit with a -1 or other suitable (non-zero) return value.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NOTE: to “emit a suitable error message to stderr”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fprintf(stderr, &lt;message&gt;, &lt;params&gt;);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sorting algorithm did you implement and why?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 : I used selection sort because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it is an in-place algorithm. Only one extra space is required for holding the temporal variable for min_index.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Works well on items that have already been sorted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Least number of swaps comparing to other algorithms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Copy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filesorter.c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program to your submissions folder and provide a link to it here: 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&lt;link&gt;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858375" y="2025200"/>
            <a:ext cx="386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9900"/>
                </a:highlight>
              </a:rPr>
              <a:t>Updated</a:t>
            </a:r>
            <a:r>
              <a:rPr lang="en">
                <a:highlight>
                  <a:srgbClr val="FF9900"/>
                </a:highlight>
              </a:rPr>
              <a:t> code</a:t>
            </a:r>
            <a:br>
              <a:rPr lang="en">
                <a:highlight>
                  <a:srgbClr val="FF9900"/>
                </a:highlight>
              </a:rPr>
            </a:br>
            <a:br>
              <a:rPr lang="en">
                <a:highlight>
                  <a:srgbClr val="FF9900"/>
                </a:highlight>
              </a:rPr>
            </a:br>
            <a:r>
              <a:rPr lang="en">
                <a:highlight>
                  <a:srgbClr val="FF9900"/>
                </a:highlight>
              </a:rPr>
              <a:t>Code was working in my local system, but ya checked that it was not working in 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babbage.cs.pdx.edu</a:t>
            </a:r>
            <a:r>
              <a:rPr lang="en">
                <a:highlight>
                  <a:srgbClr val="FF9900"/>
                </a:highlight>
              </a:rPr>
              <a:t>, so updated the code. Thanks 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72700" y="1892175"/>
            <a:ext cx="4059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work! All test cases have passed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