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5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66887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Joe Day, Shelby Mahaffie, Sherry Shenker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CMSC 122 Winter 2016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00" y="2095500"/>
            <a:ext cx="3640974" cy="12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337" y="1048787"/>
            <a:ext cx="4147324" cy="30459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49650" y="4441975"/>
            <a:ext cx="4473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 Illinois Network of Charter Schools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tool that empowers parents, students, and educators and leverages the advantages of an extensive school choice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Key focuses:</a:t>
            </a:r>
          </a:p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Ease of use</a:t>
            </a:r>
          </a:p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Custom results</a:t>
            </a:r>
          </a:p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Data transparency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75" y="1805850"/>
            <a:ext cx="32865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overview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124" y="283147"/>
            <a:ext cx="3464150" cy="44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50731"/>
          <a:stretch/>
        </p:blipFill>
        <p:spPr>
          <a:xfrm>
            <a:off x="1295125" y="283149"/>
            <a:ext cx="6650749" cy="42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t="49010"/>
          <a:stretch/>
        </p:blipFill>
        <p:spPr>
          <a:xfrm>
            <a:off x="911050" y="276774"/>
            <a:ext cx="6733625" cy="4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1384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 Close: Ranking Schools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920999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Score for each school is based on...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Mean ACT score, college enrollment and persistence, freshman-on-track rate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Distance to school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Difficulty score if applicable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" dirty="0"/>
              <a:t>Calculate student’s tier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" dirty="0"/>
              <a:t>Calculate student’s “points” based on academic history and CPS “formula”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" dirty="0"/>
              <a:t>Calculate difficult score based on student’s “points” and historic points needed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Student priorities (academics vs. transit)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Return top 12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37900"/>
            <a:ext cx="3539700" cy="333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Standardizing data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Missing data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Addresses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Learning a lot of different tools (GoogleMaps, Javascript, Selenium)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654175" y="4822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Goals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54175" y="1316200"/>
            <a:ext cx="39393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Details and comparison of select schools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Users have an account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More school-level information and searchability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162</Words>
  <Application>Microsoft Macintosh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Old Standard TT</vt:lpstr>
      <vt:lpstr>paperback</vt:lpstr>
      <vt:lpstr>PowerPoint Presentation</vt:lpstr>
      <vt:lpstr>Problem </vt:lpstr>
      <vt:lpstr>Goals</vt:lpstr>
      <vt:lpstr>Algorithm overview </vt:lpstr>
      <vt:lpstr>PowerPoint Presentation</vt:lpstr>
      <vt:lpstr>PowerPoint Presentation</vt:lpstr>
      <vt:lpstr>Up Close: Ranking Schools </vt:lpstr>
      <vt:lpstr>Challenges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Sherry</cp:lastModifiedBy>
  <cp:revision>1</cp:revision>
  <dcterms:modified xsi:type="dcterms:W3CDTF">2016-03-09T21:35:08Z</dcterms:modified>
</cp:coreProperties>
</file>