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Talk about how complicated it is to apply to high schools in Chicago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There are many options and they all have different application processes and serve different needs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Whether or not you go to a different high school than the one in your neighborhood largely depends on if your family knows about the options available - inequality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 tool that exists is provided by CPS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Only shows school in the neighborhood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Ability to compare is very limited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visuals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way to filter by type of school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way to look at differences in distance to school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Navigating the High School Application Maze in Chicago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CMSC 122, Winter 2016 Project Proposal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Joe Day, Shelby Mahaffie, Sherry Shenker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/>
        </p:nvSpPr>
        <p:spPr>
          <a:xfrm>
            <a:off x="1535125" y="965400"/>
            <a:ext cx="1187100" cy="66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458950" y="724050"/>
            <a:ext cx="2737799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Neighborhood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59550" y="1835975"/>
            <a:ext cx="3092099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Career Academy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741150" y="1117900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Charter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960700" y="3106150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Contract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5911375" y="2125025"/>
            <a:ext cx="1661700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Magnet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813525" y="2926300"/>
            <a:ext cx="2862300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Selective Enrollment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5630625" y="516400"/>
            <a:ext cx="2862300" cy="60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Special Education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776" y="510049"/>
            <a:ext cx="4918427" cy="36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75" y="686398"/>
            <a:ext cx="5383850" cy="41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Goal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Knowledge of options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Accessibility and transparency of information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Variety of metrics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Comprehensive - everything in one place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User-friendly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5859000" y="1152475"/>
            <a:ext cx="2973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Structure: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SQL Database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interface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/>
        </p:nvSpPr>
        <p:spPr>
          <a:xfrm>
            <a:off x="311700" y="1256575"/>
            <a:ext cx="5145000" cy="32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Features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Ability to indicate specific preferences and data of interest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Private  schools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Transportation information - address specific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Application process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Sorting and ranking algorithm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Sources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Chicago Public Schools website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Chicago Magazine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Google Maps API</a:t>
            </a: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9033" t="0"/>
          <a:stretch/>
        </p:blipFill>
        <p:spPr>
          <a:xfrm>
            <a:off x="3073624" y="1560512"/>
            <a:ext cx="5758675" cy="30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