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9031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how complicated it is to apply to high schools in Chicago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many options and they all have different application processes and serve different needs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Whether or not you go to a different high school than the one in your neighborhood largely depends on if your family knows about the options available - inequality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tool that exists is provided by CPS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Only shows school in the neighborhood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Ability to compare is very limited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visuals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way to filter by type of school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way to look at differences in distance to school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Navigating the High School Application Maze in Chicago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CMSC 122, Winter 2016 Project Proposal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Joe Day, Shelby Mahaffie, Sherry Shenker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535125" y="965400"/>
            <a:ext cx="1187100" cy="66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58950" y="724050"/>
            <a:ext cx="2737799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Neighborhood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59550" y="1835975"/>
            <a:ext cx="3092099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Career Academy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41150" y="1117900"/>
            <a:ext cx="1661700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Charter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60700" y="3106150"/>
            <a:ext cx="1661700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Contract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911375" y="2125025"/>
            <a:ext cx="1661700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Magnet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813525" y="2926300"/>
            <a:ext cx="2862300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Selective Enrollment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630625" y="516400"/>
            <a:ext cx="2862300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Special Education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76" y="510049"/>
            <a:ext cx="4918427" cy="36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75" y="686398"/>
            <a:ext cx="5383850" cy="41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Knowledge of options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Accessibility and transparency of information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Variety of metrics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Comprehensive - everything in one place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User-friendly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Shot 2016-01-28 at 4.12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35" y="3202719"/>
            <a:ext cx="4850868" cy="1621740"/>
          </a:xfrm>
          <a:prstGeom prst="rect">
            <a:avLst/>
          </a:prstGeom>
        </p:spPr>
      </p:pic>
      <p:pic>
        <p:nvPicPr>
          <p:cNvPr id="3" name="Picture 2" descr="Screen Shot 2016-01-28 at 4.10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19" y="343280"/>
            <a:ext cx="3244355" cy="17850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Chicago Public Schools website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Chicago Magazine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Google Maps API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r="9033"/>
          <a:stretch/>
        </p:blipFill>
        <p:spPr>
          <a:xfrm>
            <a:off x="4244509" y="347584"/>
            <a:ext cx="4507705" cy="21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 Shot 2016-01-28 at 4.08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50" y="2631825"/>
            <a:ext cx="4816287" cy="220272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859000" y="1152475"/>
            <a:ext cx="2973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SQL Database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Python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Web interface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1700" y="1256575"/>
            <a:ext cx="5145000" cy="320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Ability to indicate specific preferences and data of interest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Private  schools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Transportation information - address specific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Application process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Sorting and ranking algorithm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week: extract CPS (Shelby) and private school data (Sherry)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week: clean data and create SQL database (Joe)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– 8</a:t>
            </a:r>
            <a:r>
              <a:rPr lang="en-US" baseline="30000" dirty="0" smtClean="0"/>
              <a:t>th</a:t>
            </a:r>
            <a:r>
              <a:rPr lang="en-US" dirty="0" smtClean="0"/>
              <a:t> week: algorithm for filtering and ranking schools (Sherry and Shelby); Google Maps integration (Joe)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– 11</a:t>
            </a:r>
            <a:r>
              <a:rPr lang="en-US" baseline="30000" dirty="0" smtClean="0"/>
              <a:t>th</a:t>
            </a:r>
            <a:r>
              <a:rPr lang="en-US" dirty="0" smtClean="0"/>
              <a:t> week: </a:t>
            </a:r>
            <a:r>
              <a:rPr lang="en-US" dirty="0" err="1" smtClean="0"/>
              <a:t>Django</a:t>
            </a:r>
            <a:r>
              <a:rPr lang="en-US" dirty="0" smtClean="0"/>
              <a:t> interface (Joe), final implementation (all)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84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Macintosh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Average</vt:lpstr>
      <vt:lpstr>Oswald</vt:lpstr>
      <vt:lpstr>slate</vt:lpstr>
      <vt:lpstr>Navigating the High School Application Maze in Chicago</vt:lpstr>
      <vt:lpstr>PowerPoint Presentation</vt:lpstr>
      <vt:lpstr>PowerPoint Presentation</vt:lpstr>
      <vt:lpstr>PowerPoint Presentation</vt:lpstr>
      <vt:lpstr>Goal</vt:lpstr>
      <vt:lpstr>Data Sources</vt:lpstr>
      <vt:lpstr>Implementation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the High School Application Maze in Chicago</dc:title>
  <cp:lastModifiedBy>Sherry</cp:lastModifiedBy>
  <cp:revision>2</cp:revision>
  <dcterms:modified xsi:type="dcterms:W3CDTF">2016-01-28T22:16:51Z</dcterms:modified>
</cp:coreProperties>
</file>