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rouplens.org/datasets/movielens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What is an appropriate measure to recommend movies?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812475" y="3114625"/>
            <a:ext cx="31365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K Shreyas Rao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12025" y="4143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of Big data in movie recommendation systems.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Movies can be recommended based on average rating by users, but should all the user ratings be considered?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dataset and implementation details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have used Movielens dataset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http://grouplens.org/datasets/movielens/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Files are Movies.csv, </a:t>
            </a:r>
            <a:r>
              <a:rPr lang="en">
                <a:solidFill>
                  <a:srgbClr val="FF0000"/>
                </a:solidFill>
              </a:rPr>
              <a:t>Ratings.csv</a:t>
            </a:r>
            <a:r>
              <a:rPr lang="en"/>
              <a:t>, Tags.csv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userId,movieId,rating,timestamp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1,253,3.0,900660748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1,1387,3.0,900660748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1,1407,5.0,900660871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1,1717,5.0,900660871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1,1876,3.0,900660543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1,1882,3.0,900660584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work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Dealing with Hadoop and HDFS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Use of MRJob module in Python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Cleaning of data using simple linux commands (tr, sed)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Analysis of output data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output in csv format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MovieId, No. of Ratings, Average Rating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1, 54145,3.9218118016437344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10, 30656,3.4379240605427976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100, 4365,3.2349369988545247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1000, 208,3.09375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100003, 3,3.6666666666666665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100006, 1,2.5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5244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graph of Number of ratings vs Average Rating.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1825"/>
            <a:ext cx="8229600" cy="36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Append average rating column to movies dataset and visualize similar graphs for each genre and year to analyse the trends over time.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7655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