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52" r:id="rId5"/>
    <p:sldMasterId id="2147483670" r:id="rId6"/>
  </p:sldMasterIdLst>
  <p:notesMasterIdLst>
    <p:notesMasterId r:id="rId11"/>
  </p:notesMasterIdLst>
  <p:handoutMasterIdLst>
    <p:handoutMasterId r:id="rId12"/>
  </p:handoutMasterIdLst>
  <p:sldIdLst>
    <p:sldId id="266" r:id="rId7"/>
    <p:sldId id="311" r:id="rId8"/>
    <p:sldId id="310" r:id="rId9"/>
    <p:sldId id="312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567BE6-4E2E-2A45-BD72-59F9659A3211}">
          <p14:sldIdLst>
            <p14:sldId id="266"/>
            <p14:sldId id="311"/>
            <p14:sldId id="310"/>
            <p14:sldId id="312"/>
          </p14:sldIdLst>
        </p14:section>
        <p14:section name="Untitled Section" id="{7B127FBF-BC56-4860-971D-3F72A931DBE4}">
          <p14:sldIdLst/>
        </p14:section>
        <p14:section name="Untitled Section" id="{F66500A6-9360-40F9-A1E5-5AFA4FAF4375}">
          <p14:sldIdLst/>
        </p14:section>
        <p14:section name="Untitled Section" id="{F368FC9B-8A99-D042-9DC4-CAB8B943863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queline Garner" initials="J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B211"/>
    <a:srgbClr val="F2F2F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9" autoAdjust="0"/>
    <p:restoredTop sz="94679" autoAdjust="0"/>
  </p:normalViewPr>
  <p:slideViewPr>
    <p:cSldViewPr snapToGrid="0" snapToObjects="1">
      <p:cViewPr varScale="1">
        <p:scale>
          <a:sx n="217" d="100"/>
          <a:sy n="217" d="100"/>
        </p:scale>
        <p:origin x="192" y="5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1" d="100"/>
          <a:sy n="71" d="100"/>
        </p:scale>
        <p:origin x="359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commentAuthors" Target="commentAuthor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FD447-ACB1-BC49-B8EF-23729E0A333F}" type="datetimeFigureOut">
              <a:rPr lang="en-US" smtClean="0"/>
              <a:t>6/29/18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F598F-7A46-204A-ADDD-A1229C86B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6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E5885-4E52-46B9-9883-F7042C1FF1F8}" type="datetimeFigureOut">
              <a:rPr lang="en-US" smtClean="0"/>
              <a:t>6/29/18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D4DAB-4E54-4629-B156-2AF0699B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93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Hello, I’m Jacqueline Garner, and welcome to Financial Modeling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D4DAB-4E54-4629-B156-2AF0699B56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0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6121165" cy="712848"/>
          </a:xfrm>
          <a:prstGeom prst="rect">
            <a:avLst/>
          </a:prstGeom>
        </p:spPr>
        <p:txBody>
          <a:bodyPr/>
          <a:lstStyle>
            <a:lvl1pPr algn="l">
              <a:defRPr lang="en-US" sz="32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691832"/>
            <a:ext cx="5672951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4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5095759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4888796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4305091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4794723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5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8" y="1268453"/>
            <a:ext cx="3595277" cy="3612444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6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3847625" y="1268453"/>
            <a:ext cx="4948296" cy="36124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543573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48481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7" y="1268453"/>
            <a:ext cx="8186095" cy="373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186095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988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3628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4611277" cy="3473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8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8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8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96867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9" y="1268453"/>
            <a:ext cx="4705350" cy="3562526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58256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9" y="1268453"/>
            <a:ext cx="4213956" cy="35758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62148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8595313" cy="712848"/>
          </a:xfrm>
          <a:prstGeom prst="rect">
            <a:avLst/>
          </a:prstGeom>
        </p:spPr>
        <p:txBody>
          <a:bodyPr/>
          <a:lstStyle>
            <a:lvl1pPr algn="l">
              <a:defRPr lang="en-US" sz="32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796333"/>
            <a:ext cx="8576502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4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8595315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8604722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8143760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8595316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05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158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8280166" cy="3519917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8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8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8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280166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723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7" y="1268453"/>
            <a:ext cx="8449503" cy="3286125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 </a:t>
            </a:r>
          </a:p>
          <a:p>
            <a:r>
              <a:rPr lang="en-US" sz="1800" dirty="0"/>
              <a:t>of the printing and typesetting industry. </a:t>
            </a:r>
            <a:r>
              <a:rPr lang="en-US" sz="1800" dirty="0" err="1"/>
              <a:t>Lorem</a:t>
            </a:r>
            <a:r>
              <a:rPr lang="en-US" sz="1800" dirty="0"/>
              <a:t> </a:t>
            </a:r>
            <a:r>
              <a:rPr lang="en-US" sz="1800" dirty="0" err="1"/>
              <a:t>Ipsum</a:t>
            </a:r>
            <a:r>
              <a:rPr lang="en-US" sz="1800" dirty="0"/>
              <a:t> has been the industry's standard dummy text ever since the 1500s, when an unknown printer took a galley of type and scrambled it to make a type specimen book. 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449503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Relationship Id="rId3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7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49" r:id="rId2"/>
    <p:sldLayoutId id="2147483668" r:id="rId3"/>
    <p:sldLayoutId id="2147483660" r:id="rId4"/>
    <p:sldLayoutId id="2147483669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4793747"/>
            <a:ext cx="613954" cy="27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664" r:id="rId3"/>
    <p:sldLayoutId id="2147483665" r:id="rId4"/>
    <p:sldLayoutId id="2147483672" r:id="rId5"/>
    <p:sldLayoutId id="2147483666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5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67" y="262218"/>
            <a:ext cx="5691763" cy="712848"/>
          </a:xfrm>
        </p:spPr>
        <p:txBody>
          <a:bodyPr/>
          <a:lstStyle/>
          <a:p>
            <a:r>
              <a:rPr lang="en-US" b="0" dirty="0">
                <a:latin typeface="Vitesse Bold"/>
                <a:cs typeface="Vitesse Bold"/>
              </a:rPr>
              <a:t>Financial Modeling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6667" y="703947"/>
            <a:ext cx="5279783" cy="712847"/>
          </a:xfrm>
        </p:spPr>
        <p:txBody>
          <a:bodyPr/>
          <a:lstStyle/>
          <a:p>
            <a:r>
              <a:rPr lang="en-US" b="1" dirty="0"/>
              <a:t>Excel </a:t>
            </a:r>
            <a:r>
              <a:rPr lang="en-US" b="1" dirty="0" smtClean="0"/>
              <a:t>Tips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16668" y="2302393"/>
            <a:ext cx="4305091" cy="432669"/>
          </a:xfrm>
        </p:spPr>
        <p:txBody>
          <a:bodyPr anchor="ctr"/>
          <a:lstStyle/>
          <a:p>
            <a:r>
              <a:rPr lang="en-US" dirty="0"/>
              <a:t>Jacqueline Garner, Ph.D.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16668" y="2680372"/>
            <a:ext cx="4305091" cy="254281"/>
          </a:xfrm>
        </p:spPr>
        <p:txBody>
          <a:bodyPr/>
          <a:lstStyle/>
          <a:p>
            <a:r>
              <a:rPr lang="en-US" dirty="0"/>
              <a:t>Lecturer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27250" y="4468385"/>
            <a:ext cx="4305091" cy="529152"/>
          </a:xfrm>
        </p:spPr>
        <p:txBody>
          <a:bodyPr/>
          <a:lstStyle/>
          <a:p>
            <a:r>
              <a:rPr lang="en-US" sz="2000"/>
              <a:t>Printing </a:t>
            </a:r>
            <a:r>
              <a:rPr lang="en-US" sz="2000" smtClean="0"/>
              <a:t>Tips </a:t>
            </a:r>
            <a:r>
              <a:rPr lang="en-US" sz="2000"/>
              <a:t>and </a:t>
            </a:r>
            <a:r>
              <a:rPr lang="en-US" sz="2000" smtClean="0"/>
              <a:t>Watermarks</a:t>
            </a:r>
            <a:endParaRPr lang="en-US" sz="2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7250" y="2913751"/>
            <a:ext cx="4305091" cy="322253"/>
          </a:xfrm>
        </p:spPr>
        <p:txBody>
          <a:bodyPr/>
          <a:lstStyle/>
          <a:p>
            <a:r>
              <a:rPr lang="en-US" dirty="0" err="1"/>
              <a:t>Scheller</a:t>
            </a:r>
            <a:r>
              <a:rPr lang="en-US" dirty="0"/>
              <a:t> College of Business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75490" y="580794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45583" y="4676503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36153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4" y="1047859"/>
            <a:ext cx="3217315" cy="304778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Begin</a:t>
            </a:r>
            <a:r>
              <a:rPr lang="is-IS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988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1000" b="-3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29" y="1508176"/>
            <a:ext cx="3211748" cy="2920217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EE1B2748-7ED4-4D39-8F13-054AA4DB99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7" y="1084385"/>
            <a:ext cx="5017175" cy="3562526"/>
          </a:xfrm>
        </p:spPr>
        <p:txBody>
          <a:bodyPr/>
          <a:lstStyle/>
          <a:p>
            <a:r>
              <a:rPr lang="en-US" sz="1800" dirty="0"/>
              <a:t>Let’s look at some examples by examining the excel file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800" b="1" dirty="0" err="1" smtClean="0"/>
              <a:t>Three_statement_model_Valuation.xlsx</a:t>
            </a:r>
            <a:endParaRPr lang="en-US" sz="1800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4C292DDB-95DD-4740-83FC-CC5FC3E03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8" y="274679"/>
            <a:ext cx="6804943" cy="809706"/>
          </a:xfrm>
        </p:spPr>
        <p:txBody>
          <a:bodyPr/>
          <a:lstStyle/>
          <a:p>
            <a:r>
              <a:rPr lang="en-US"/>
              <a:t>Printing </a:t>
            </a:r>
            <a:r>
              <a:rPr lang="en-US"/>
              <a:t>T</a:t>
            </a:r>
            <a:r>
              <a:rPr lang="en-US" smtClean="0"/>
              <a:t>ips &amp; Watermarks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192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type="chart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49" y="987652"/>
            <a:ext cx="3346748" cy="334674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</p:spTree>
    <p:extLst>
      <p:ext uri="{BB962C8B-B14F-4D97-AF65-F5344CB8AC3E}">
        <p14:creationId xmlns:p14="http://schemas.microsoft.com/office/powerpoint/2010/main" val="57960633"/>
      </p:ext>
    </p:extLst>
  </p:cSld>
  <p:clrMapOvr>
    <a:masterClrMapping/>
  </p:clrMapOvr>
</p:sld>
</file>

<file path=ppt/theme/theme1.xml><?xml version="1.0" encoding="utf-8"?>
<a:theme xmlns:a="http://schemas.openxmlformats.org/drawingml/2006/main" name="Half Page Sla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algn="l">
          <a:lnSpc>
            <a:spcPts val="1200"/>
          </a:lnSpc>
          <a:defRPr sz="1200" dirty="0" smtClean="0">
            <a:solidFill>
              <a:srgbClr val="000000"/>
            </a:solidFill>
            <a:latin typeface="Helvetica"/>
            <a:cs typeface="Helvetic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Full Page Layou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Head Sho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6D43FDACDF02458C96071D7628C880" ma:contentTypeVersion="10" ma:contentTypeDescription="Create a new document." ma:contentTypeScope="" ma:versionID="9b00d83272e68a3ffced5c36848c19b9">
  <xsd:schema xmlns:xsd="http://www.w3.org/2001/XMLSchema" xmlns:xs="http://www.w3.org/2001/XMLSchema" xmlns:p="http://schemas.microsoft.com/office/2006/metadata/properties" xmlns:ns1="http://schemas.microsoft.com/sharepoint/v3" xmlns:ns2="b057fda7-913b-4ab6-8820-932873bcd66c" xmlns:ns3="c1493ba7-63c2-4cf8-b36d-87bfbc6968c0" targetNamespace="http://schemas.microsoft.com/office/2006/metadata/properties" ma:root="true" ma:fieldsID="5c8553f70c99d19755ac405a6433f273" ns1:_="" ns2:_="" ns3:_="">
    <xsd:import namespace="http://schemas.microsoft.com/sharepoint/v3"/>
    <xsd:import namespace="b057fda7-913b-4ab6-8820-932873bcd66c"/>
    <xsd:import namespace="c1493ba7-63c2-4cf8-b36d-87bfbc6968c0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ingHintHash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57fda7-913b-4ab6-8820-932873bcd66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1" nillable="true" ma:displayName="Sharing Hint Hash" ma:internalName="SharingHintHash" ma:readOnly="true">
      <xsd:simpleType>
        <xsd:restriction base="dms:Text"/>
      </xsd:simple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493ba7-63c2-4cf8-b36d-87bfbc6968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CA0485-05C4-4FDB-8BF9-82A4FA65C7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1764729-3515-46ED-8ED5-215A2D8225F5}">
  <ds:schemaRefs>
    <ds:schemaRef ds:uri="http://purl.org/dc/elements/1.1/"/>
    <ds:schemaRef ds:uri="http://www.w3.org/XML/1998/namespace"/>
    <ds:schemaRef ds:uri="http://schemas.microsoft.com/office/2006/documentManagement/types"/>
    <ds:schemaRef ds:uri="b057fda7-913b-4ab6-8820-932873bcd66c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c1493ba7-63c2-4cf8-b36d-87bfbc6968c0"/>
    <ds:schemaRef ds:uri="http://schemas.microsoft.com/sharepoint/v3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CCD10C4-5359-4620-9CBA-052EE9AB52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057fda7-913b-4ab6-8820-932873bcd66c"/>
    <ds:schemaRef ds:uri="c1493ba7-63c2-4cf8-b36d-87bfbc6968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6243</TotalTime>
  <Words>50</Words>
  <Application>Microsoft Macintosh PowerPoint</Application>
  <PresentationFormat>On-screen Show (16:9)</PresentationFormat>
  <Paragraphs>13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Calibri</vt:lpstr>
      <vt:lpstr>Helvetica</vt:lpstr>
      <vt:lpstr>Vitesse</vt:lpstr>
      <vt:lpstr>Vitesse Bold</vt:lpstr>
      <vt:lpstr>Vitesse Medium</vt:lpstr>
      <vt:lpstr>Arial</vt:lpstr>
      <vt:lpstr>Half Page Slash</vt:lpstr>
      <vt:lpstr>Full Page Layout</vt:lpstr>
      <vt:lpstr>Head Shot</vt:lpstr>
      <vt:lpstr>Financial Modeling</vt:lpstr>
      <vt:lpstr>Before We Begin…</vt:lpstr>
      <vt:lpstr>Printing Tips &amp; Watermarks</vt:lpstr>
      <vt:lpstr>Summary </vt:lpstr>
    </vt:vector>
  </TitlesOfParts>
  <Company>www.gatech.edu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DUALITY</dc:title>
  <dc:creator>Professional Education</dc:creator>
  <cp:lastModifiedBy>Hayes, Christie M</cp:lastModifiedBy>
  <cp:revision>163</cp:revision>
  <dcterms:created xsi:type="dcterms:W3CDTF">2017-01-20T18:55:05Z</dcterms:created>
  <dcterms:modified xsi:type="dcterms:W3CDTF">2018-06-29T17:54:33Z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0x010100E16D43FDACDF02458C96071D7628C880</vt:lpwstr>
  </property>
</Properties>
</file>