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1"/>
  </p:notesMasterIdLst>
  <p:handoutMasterIdLst>
    <p:handoutMasterId r:id="rId12"/>
  </p:handoutMasterIdLst>
  <p:sldIdLst>
    <p:sldId id="266" r:id="rId7"/>
    <p:sldId id="311" r:id="rId8"/>
    <p:sldId id="310" r:id="rId9"/>
    <p:sldId id="312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11"/>
            <p14:sldId id="310"/>
            <p14:sldId id="312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/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77" autoAdjust="0"/>
  </p:normalViewPr>
  <p:slideViewPr>
    <p:cSldViewPr snapToGrid="0" snapToObjects="1">
      <p:cViewPr varScale="1">
        <p:scale>
          <a:sx n="230" d="100"/>
          <a:sy n="230" d="100"/>
        </p:scale>
        <p:origin x="504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6/29/18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6/29/18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Excel </a:t>
            </a:r>
            <a:r>
              <a:rPr lang="en-US" b="1" dirty="0" smtClean="0"/>
              <a:t>Tips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27250" y="4046920"/>
            <a:ext cx="3928613" cy="769380"/>
          </a:xfrm>
        </p:spPr>
        <p:txBody>
          <a:bodyPr/>
          <a:lstStyle/>
          <a:p>
            <a:r>
              <a:rPr lang="en-US" sz="2000" dirty="0"/>
              <a:t>Subscripts, </a:t>
            </a:r>
            <a:r>
              <a:rPr lang="en-US" sz="2000" dirty="0" smtClean="0"/>
              <a:t>Superscripts</a:t>
            </a:r>
            <a:r>
              <a:rPr lang="en-US" sz="2000" dirty="0"/>
              <a:t>, Greek </a:t>
            </a:r>
            <a:r>
              <a:rPr lang="en-US" sz="2000" dirty="0" smtClean="0"/>
              <a:t>Letters</a:t>
            </a:r>
            <a:r>
              <a:rPr lang="en-US" sz="2000" dirty="0"/>
              <a:t>, </a:t>
            </a:r>
            <a:r>
              <a:rPr lang="en-US" sz="2000" dirty="0" smtClean="0"/>
              <a:t>&amp; Writing </a:t>
            </a:r>
            <a:r>
              <a:rPr lang="en-US" sz="2000" dirty="0"/>
              <a:t>S</a:t>
            </a:r>
            <a:r>
              <a:rPr lang="en-US" sz="2000" dirty="0" smtClean="0"/>
              <a:t>imple </a:t>
            </a:r>
            <a:r>
              <a:rPr lang="en-US" sz="2000" dirty="0"/>
              <a:t>F</a:t>
            </a:r>
            <a:r>
              <a:rPr lang="en-US" sz="2000" dirty="0" smtClean="0"/>
              <a:t>ormulas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7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E1B2748-7ED4-4D39-8F13-054AA4DB99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24247"/>
            <a:ext cx="4818415" cy="3562526"/>
          </a:xfrm>
        </p:spPr>
        <p:txBody>
          <a:bodyPr/>
          <a:lstStyle/>
          <a:p>
            <a:r>
              <a:rPr lang="en-US" sz="1800" dirty="0"/>
              <a:t>Let’s look at some examples by examining the excel </a:t>
            </a:r>
            <a:r>
              <a:rPr lang="en-US" sz="1800" dirty="0" smtClean="0"/>
              <a:t>file:</a:t>
            </a:r>
            <a:endParaRPr lang="en-US" sz="1800" dirty="0"/>
          </a:p>
          <a:p>
            <a:pPr marL="285750" indent="-285750">
              <a:buFont typeface="Arial" charset="0"/>
              <a:buChar char="•"/>
            </a:pPr>
            <a:r>
              <a:rPr lang="en-US" sz="1800" b="1" dirty="0" err="1" smtClean="0"/>
              <a:t>Three_statement_model_Valuation.xlsx</a:t>
            </a:r>
            <a:endParaRPr lang="en-US" sz="18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C292DDB-95DD-4740-83FC-CC5FC3E0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49569"/>
          </a:xfrm>
        </p:spPr>
        <p:txBody>
          <a:bodyPr/>
          <a:lstStyle/>
          <a:p>
            <a:r>
              <a:rPr lang="en-US" dirty="0"/>
              <a:t>Writing </a:t>
            </a:r>
            <a:r>
              <a:rPr lang="en-US" dirty="0" smtClean="0"/>
              <a:t>Text </a:t>
            </a:r>
            <a:r>
              <a:rPr lang="en-US" dirty="0"/>
              <a:t>F</a:t>
            </a:r>
            <a:r>
              <a:rPr lang="en-US" dirty="0" smtClean="0"/>
              <a:t>ormulas </a:t>
            </a:r>
            <a:r>
              <a:rPr lang="en-US" dirty="0"/>
              <a:t>in </a:t>
            </a:r>
            <a:r>
              <a:rPr lang="en-US" dirty="0" smtClean="0"/>
              <a:t>Your </a:t>
            </a:r>
            <a:r>
              <a:rPr lang="en-US" dirty="0"/>
              <a:t>S</a:t>
            </a:r>
            <a:r>
              <a:rPr lang="en-US" dirty="0" smtClean="0"/>
              <a:t>preadsheet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3119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738146123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1D38DB-69C0-42B8-87A3-9012B41044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764729-3515-46ED-8ED5-215A2D8225F5}">
  <ds:schemaRefs>
    <ds:schemaRef ds:uri="http://schemas.microsoft.com/office/2006/documentManagement/types"/>
    <ds:schemaRef ds:uri="http://schemas.microsoft.com/sharepoint/v3"/>
    <ds:schemaRef ds:uri="b057fda7-913b-4ab6-8820-932873bcd66c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c1493ba7-63c2-4cf8-b36d-87bfbc6968c0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6114</TotalTime>
  <Words>61</Words>
  <Application>Microsoft Macintosh PowerPoint</Application>
  <PresentationFormat>On-screen Show (16:9)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Calibri</vt:lpstr>
      <vt:lpstr>Helvetica</vt:lpstr>
      <vt:lpstr>Vitesse</vt:lpstr>
      <vt:lpstr>Vitesse Bold</vt:lpstr>
      <vt:lpstr>Vitesse Medium</vt:lpstr>
      <vt:lpstr>Arial</vt:lpstr>
      <vt:lpstr>Half Page Slash</vt:lpstr>
      <vt:lpstr>Full Page Layout</vt:lpstr>
      <vt:lpstr>Head Shot</vt:lpstr>
      <vt:lpstr>Financial Modeling</vt:lpstr>
      <vt:lpstr>Before We Begin…</vt:lpstr>
      <vt:lpstr>Writing Text Formulas in Your Spreadsheet!</vt:lpstr>
      <vt:lpstr>Summary </vt:lpstr>
    </vt:vector>
  </TitlesOfParts>
  <Company>www.gatech.edu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162</cp:revision>
  <dcterms:created xsi:type="dcterms:W3CDTF">2017-01-20T18:55:05Z</dcterms:created>
  <dcterms:modified xsi:type="dcterms:W3CDTF">2018-06-29T18:34:16Z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